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6" r:id="rId2"/>
    <p:sldId id="287" r:id="rId3"/>
    <p:sldId id="330" r:id="rId4"/>
    <p:sldId id="331" r:id="rId5"/>
    <p:sldId id="332" r:id="rId6"/>
    <p:sldId id="288" r:id="rId7"/>
    <p:sldId id="333" r:id="rId8"/>
    <p:sldId id="334" r:id="rId9"/>
    <p:sldId id="289" r:id="rId10"/>
    <p:sldId id="290" r:id="rId11"/>
    <p:sldId id="291" r:id="rId12"/>
    <p:sldId id="292" r:id="rId13"/>
    <p:sldId id="295" r:id="rId14"/>
    <p:sldId id="293" r:id="rId15"/>
    <p:sldId id="294" r:id="rId16"/>
    <p:sldId id="296" r:id="rId17"/>
    <p:sldId id="335" r:id="rId18"/>
    <p:sldId id="297" r:id="rId19"/>
    <p:sldId id="298" r:id="rId20"/>
    <p:sldId id="307" r:id="rId21"/>
    <p:sldId id="308" r:id="rId22"/>
    <p:sldId id="305" r:id="rId23"/>
    <p:sldId id="310" r:id="rId24"/>
    <p:sldId id="315" r:id="rId25"/>
    <p:sldId id="316" r:id="rId26"/>
    <p:sldId id="317" r:id="rId27"/>
    <p:sldId id="318" r:id="rId28"/>
    <p:sldId id="320" r:id="rId29"/>
    <p:sldId id="321" r:id="rId30"/>
    <p:sldId id="322" r:id="rId31"/>
    <p:sldId id="323" r:id="rId32"/>
    <p:sldId id="329" r:id="rId33"/>
    <p:sldId id="309" r:id="rId34"/>
    <p:sldId id="324" r:id="rId35"/>
    <p:sldId id="325" r:id="rId36"/>
    <p:sldId id="326" r:id="rId37"/>
    <p:sldId id="300" r:id="rId38"/>
    <p:sldId id="299" r:id="rId39"/>
    <p:sldId id="301" r:id="rId40"/>
    <p:sldId id="303" r:id="rId41"/>
    <p:sldId id="327" r:id="rId42"/>
    <p:sldId id="328" r:id="rId43"/>
    <p:sldId id="312" r:id="rId44"/>
    <p:sldId id="313" r:id="rId45"/>
    <p:sldId id="314" r:id="rId46"/>
    <p:sldId id="311" r:id="rId47"/>
    <p:sldId id="319" r:id="rId48"/>
  </p:sldIdLst>
  <p:sldSz cx="9144000" cy="6858000" type="screen4x3"/>
  <p:notesSz cx="6858000" cy="9144000"/>
  <p:defaultTextStyle>
    <a:defPPr>
      <a:defRPr lang="sv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  <a:srgbClr val="FF3300"/>
    <a:srgbClr val="3399FF"/>
    <a:srgbClr val="FFD757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70" autoAdjust="0"/>
  </p:normalViewPr>
  <p:slideViewPr>
    <p:cSldViewPr>
      <p:cViewPr varScale="1">
        <p:scale>
          <a:sx n="108" d="100"/>
          <a:sy n="108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722848-F24D-4874-9BF1-5A0EBC6341FE}" type="datetimeFigureOut">
              <a:rPr lang="sv-FI"/>
              <a:pPr>
                <a:defRPr/>
              </a:pPr>
              <a:t>10.9.2012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FI"/>
              <a:t>Svenska Österbottens förbund för utbildning och kultur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21F80A-D8C6-4CB0-B9DC-C76AA253F4A5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242316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80E65F-1E7F-474F-9ABC-8474387F91F1}" type="datetimeFigureOut">
              <a:rPr lang="sv-FI"/>
              <a:pPr>
                <a:defRPr/>
              </a:pPr>
              <a:t>10.9.2012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FI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FI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FI"/>
              <a:t>Svenska Österbottens förbund för utbildning och kultur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5B615F-80A7-4BC1-B005-19E5E8704EE3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35866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6143668" cy="107157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6700862" cy="3567122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660E7B-70F7-4D6D-9710-06A68D2664F0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D718-EFD7-4742-997B-62C61899CE5D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3D2C21-0F10-490C-B6FF-F4925744CAFD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A9F7-52A1-4888-840E-88EA728B96B2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DAA750-E4F2-4F41-8071-47F7B7577221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7919-9705-403B-99D3-7E6586AF724A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CFA637-CA35-47FB-A613-AC65AD86BDD2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34E5-1E89-4EFB-B934-68C04FDC09E7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95E0-6CED-4D8A-960A-B51ED0670286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66C5-7A07-4F4B-B5BA-18FF194646DD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739B-5708-4A54-8EF0-798C60F25A89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16B6D8-816C-4F8E-A911-77C6F4320EB8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876FA6-1076-4F0E-8A8A-D458980B9D02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FI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FI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4395-8C10-4C61-A02E-074AD2B47CB3}" type="datetime1">
              <a:rPr lang="sv-FI" smtClean="0"/>
              <a:t>10.9.2012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C41180-C9F3-457E-BA8B-2410C40FFEC8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FI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7C8B-C7DB-4EC8-A11A-0E2D00A5992C}" type="datetime1">
              <a:rPr lang="sv-FI" smtClean="0"/>
              <a:t>10.9.2012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6CAA16-2277-481C-9940-E3965611300E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428728" y="2500306"/>
            <a:ext cx="6643734" cy="1214446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C91F-2CB1-41D6-9003-0BA884B1489C}" type="datetime1">
              <a:rPr lang="sv-FI" smtClean="0"/>
              <a:t>10.9.2012</a:t>
            </a:fld>
            <a:endParaRPr lang="sv-FI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5" name="Platshållare för bildnummer 3"/>
          <p:cNvSpPr>
            <a:spLocks noGrp="1"/>
          </p:cNvSpPr>
          <p:nvPr>
            <p:ph type="sldNum" sz="quarter" idx="16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3AC7B7-6FC1-4A14-8B50-DC76A73CAECD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4"/>
          <p:cNvSpPr txBox="1"/>
          <p:nvPr userDrawn="1"/>
        </p:nvSpPr>
        <p:spPr>
          <a:xfrm>
            <a:off x="928688" y="1214438"/>
            <a:ext cx="6500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2800" dirty="0">
                <a:latin typeface="+mn-lt"/>
              </a:rPr>
              <a:t>Klicka här för att infoga sidrubrik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71538" y="1857364"/>
            <a:ext cx="6929486" cy="4268799"/>
          </a:xfrm>
        </p:spPr>
        <p:txBody>
          <a:bodyPr/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FI" dirty="0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06E1-E2CF-4CC1-AF55-268A9F25E81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5E75-F4F1-4B42-A34F-7F29246175E6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3429000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26CD43-B1E5-42D6-A470-6B5340AC8E14}" type="slidenum">
              <a:rPr lang="sv-FI"/>
              <a:pPr>
                <a:defRPr/>
              </a:pPr>
              <a:t>‹#›</a:t>
            </a:fld>
            <a:endParaRPr lang="sv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57188" y="2214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Rubriken kommer här</a:t>
            </a:r>
          </a:p>
        </p:txBody>
      </p:sp>
      <p:sp>
        <p:nvSpPr>
          <p:cNvPr id="30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85750" y="350043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FI" smtClean="0"/>
              <a:t>Underrubrik här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5813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1B8F3-E5F3-4191-B7FB-FD61BE9C8A58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643563" y="6357938"/>
            <a:ext cx="303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pic>
        <p:nvPicPr>
          <p:cNvPr id="3078" name="Bildobjekt 6" descr="KÖ_logo_låg.tif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3" y="285750"/>
            <a:ext cx="22145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7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48" r:id="rId13"/>
    <p:sldLayoutId id="2147483849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2071688"/>
            <a:ext cx="6700837" cy="3877592"/>
          </a:xfrm>
        </p:spPr>
        <p:txBody>
          <a:bodyPr/>
          <a:lstStyle/>
          <a:p>
            <a:pPr algn="ctr">
              <a:defRPr/>
            </a:pPr>
            <a:r>
              <a:rPr lang="sv-FI" sz="4000" dirty="0" smtClean="0"/>
              <a:t>Museer i samarbete</a:t>
            </a:r>
          </a:p>
          <a:p>
            <a:pPr algn="ctr">
              <a:defRPr/>
            </a:pPr>
            <a:r>
              <a:rPr lang="sv-FI" sz="4000" i="1" dirty="0" err="1" smtClean="0"/>
              <a:t>Museot</a:t>
            </a:r>
            <a:r>
              <a:rPr lang="sv-FI" sz="4000" i="1" dirty="0" smtClean="0"/>
              <a:t> </a:t>
            </a:r>
            <a:r>
              <a:rPr lang="sv-FI" sz="4000" i="1" dirty="0" err="1" smtClean="0"/>
              <a:t>yhteistyössä</a:t>
            </a:r>
            <a:endParaRPr lang="sv-FI" sz="4000" i="1" dirty="0"/>
          </a:p>
          <a:p>
            <a:pPr algn="ctr">
              <a:defRPr/>
            </a:pPr>
            <a:endParaRPr lang="sv-FI" dirty="0" smtClean="0"/>
          </a:p>
          <a:p>
            <a:pPr algn="ctr">
              <a:defRPr/>
            </a:pPr>
            <a:r>
              <a:rPr lang="sv-FI" dirty="0" smtClean="0"/>
              <a:t>Avslutande seminarium</a:t>
            </a:r>
          </a:p>
          <a:p>
            <a:pPr algn="ctr">
              <a:defRPr/>
            </a:pPr>
            <a:r>
              <a:rPr lang="sv-FI" i="1" dirty="0" err="1" smtClean="0"/>
              <a:t>Päätösseminaari</a:t>
            </a:r>
            <a:endParaRPr lang="sv-FI" i="1" dirty="0" smtClean="0"/>
          </a:p>
          <a:p>
            <a:pPr algn="ctr">
              <a:defRPr/>
            </a:pPr>
            <a:r>
              <a:rPr lang="sv-FI" dirty="0" smtClean="0"/>
              <a:t>13.9.2012</a:t>
            </a:r>
          </a:p>
          <a:p>
            <a:pPr algn="ctr">
              <a:defRPr/>
            </a:pPr>
            <a:endParaRPr lang="sv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960192-34F2-40A8-B498-49F17E5C0140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Metod</a:t>
            </a:r>
          </a:p>
          <a:p>
            <a:pPr algn="l"/>
            <a:endParaRPr lang="sv-FI" b="1" dirty="0" smtClean="0"/>
          </a:p>
          <a:p>
            <a:pPr algn="l"/>
            <a:r>
              <a:rPr lang="sv-FI" dirty="0" smtClean="0"/>
              <a:t>1) Kartläggning av museifältet i Österbotten</a:t>
            </a:r>
          </a:p>
          <a:p>
            <a:pPr algn="l"/>
            <a:r>
              <a:rPr lang="sv-FI" dirty="0" smtClean="0"/>
              <a:t>2) Utveckla och testa modeller för samarbete</a:t>
            </a:r>
          </a:p>
          <a:p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Menetelmä</a:t>
            </a:r>
            <a:endParaRPr lang="sv-FI" b="1" i="1" dirty="0" smtClean="0"/>
          </a:p>
          <a:p>
            <a:pPr algn="l"/>
            <a:endParaRPr lang="sv-FI" b="1" i="1" dirty="0" smtClean="0"/>
          </a:p>
          <a:p>
            <a:pPr marL="514350" indent="-514350" algn="l">
              <a:buAutoNum type="arabicParenR"/>
            </a:pPr>
            <a:r>
              <a:rPr lang="sv-FI" i="1" dirty="0" err="1" smtClean="0"/>
              <a:t>Pohjanmaan</a:t>
            </a:r>
            <a:r>
              <a:rPr lang="sv-FI" i="1" dirty="0" smtClean="0"/>
              <a:t> </a:t>
            </a:r>
            <a:r>
              <a:rPr lang="sv-FI" i="1" dirty="0" err="1" smtClean="0"/>
              <a:t>museokentän</a:t>
            </a:r>
            <a:r>
              <a:rPr lang="sv-FI" i="1" dirty="0" smtClean="0"/>
              <a:t> </a:t>
            </a:r>
            <a:r>
              <a:rPr lang="sv-FI" i="1" dirty="0" err="1" smtClean="0"/>
              <a:t>kartoitus</a:t>
            </a:r>
            <a:endParaRPr lang="sv-FI" i="1" dirty="0" smtClean="0"/>
          </a:p>
          <a:p>
            <a:pPr marL="514350" indent="-514350" algn="l">
              <a:buAutoNum type="arabicParenR"/>
            </a:pPr>
            <a:r>
              <a:rPr lang="sv-FI" i="1" dirty="0" err="1" smtClean="0"/>
              <a:t>Kehittää</a:t>
            </a:r>
            <a:r>
              <a:rPr lang="sv-FI" i="1" dirty="0" smtClean="0"/>
              <a:t> ja </a:t>
            </a:r>
            <a:r>
              <a:rPr lang="sv-FI" i="1" dirty="0" err="1" smtClean="0"/>
              <a:t>kokeilla</a:t>
            </a:r>
            <a:r>
              <a:rPr lang="sv-FI" i="1" dirty="0" smtClean="0"/>
              <a:t> </a:t>
            </a:r>
            <a:r>
              <a:rPr lang="sv-FI" i="1" dirty="0" err="1" smtClean="0"/>
              <a:t>yhteistyömalleja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974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Kartläggning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oktober 2010-februari 2011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88 museer besöktes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74 museer svarade på frågeformuläret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14.3.2011 rapport</a:t>
            </a:r>
          </a:p>
          <a:p>
            <a:pPr algn="l"/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Kartoitus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lokakuu</a:t>
            </a:r>
            <a:r>
              <a:rPr lang="sv-FI" i="1" dirty="0" smtClean="0"/>
              <a:t> 2010-helmikuu 2011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k</a:t>
            </a:r>
            <a:r>
              <a:rPr lang="sv-FI" i="1" dirty="0" err="1" smtClean="0"/>
              <a:t>äynti</a:t>
            </a:r>
            <a:r>
              <a:rPr lang="sv-FI" i="1" dirty="0" smtClean="0"/>
              <a:t> 88 </a:t>
            </a:r>
            <a:r>
              <a:rPr lang="sv-FI" i="1" dirty="0" err="1" smtClean="0"/>
              <a:t>museossa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smtClean="0"/>
              <a:t>74 </a:t>
            </a:r>
            <a:r>
              <a:rPr lang="sv-FI" i="1" dirty="0" err="1" smtClean="0"/>
              <a:t>museota</a:t>
            </a:r>
            <a:r>
              <a:rPr lang="sv-FI" i="1" dirty="0" smtClean="0"/>
              <a:t> </a:t>
            </a:r>
            <a:r>
              <a:rPr lang="sv-FI" i="1" dirty="0" err="1" smtClean="0"/>
              <a:t>täytti</a:t>
            </a:r>
            <a:r>
              <a:rPr lang="sv-FI" i="1" dirty="0" smtClean="0"/>
              <a:t> </a:t>
            </a:r>
            <a:r>
              <a:rPr lang="sv-FI" i="1" dirty="0" err="1" smtClean="0"/>
              <a:t>kyselylomakkeen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smtClean="0"/>
              <a:t>14.3.2011 </a:t>
            </a:r>
            <a:r>
              <a:rPr lang="sv-FI" i="1" dirty="0" err="1" smtClean="0"/>
              <a:t>raportti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977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A95E0-6CED-4D8A-960A-B51ED0670286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pic>
        <p:nvPicPr>
          <p:cNvPr id="1026" name="Picture 2" descr="http://user.tninet.se/%7Eyup778o/nordkalottleden2004/backen2_2004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1247"/>
            <a:ext cx="3744416" cy="2494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venskhandikapptidskrift.se/images/fckedit/image/Etta-bilder/left/Wal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163024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ornebohm.com/WP/wp-content/uploads/2011/08/afrikanskt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59" y="2568317"/>
            <a:ext cx="3849239" cy="2894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elainfo.se/images/page_image/431/tn2_2865905271_3eacde8c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60" y="3834532"/>
            <a:ext cx="3099758" cy="232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2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1835696" y="1772816"/>
            <a:ext cx="5936704" cy="4464496"/>
          </a:xfrm>
        </p:spPr>
        <p:txBody>
          <a:bodyPr/>
          <a:lstStyle/>
          <a:p>
            <a:endParaRPr lang="sv-FI" dirty="0" smtClean="0"/>
          </a:p>
          <a:p>
            <a:r>
              <a:rPr lang="sv-FI" sz="2400" dirty="0" smtClean="0"/>
              <a:t>Jag tycker att det (för det mesta) </a:t>
            </a:r>
          </a:p>
          <a:p>
            <a:r>
              <a:rPr lang="sv-FI" sz="2400" dirty="0" smtClean="0"/>
              <a:t>är roligt att jobba med museer</a:t>
            </a:r>
            <a:r>
              <a:rPr lang="sv-FI" sz="2400" dirty="0" smtClean="0"/>
              <a:t>.</a:t>
            </a:r>
          </a:p>
          <a:p>
            <a:r>
              <a:rPr lang="sv-FI" sz="2400" i="1" dirty="0" err="1" smtClean="0"/>
              <a:t>Museoiden</a:t>
            </a:r>
            <a:r>
              <a:rPr lang="sv-FI" sz="2400" i="1" dirty="0" smtClean="0"/>
              <a:t> </a:t>
            </a:r>
            <a:r>
              <a:rPr lang="sv-FI" sz="2400" i="1" dirty="0" err="1" smtClean="0"/>
              <a:t>parissa</a:t>
            </a:r>
            <a:r>
              <a:rPr lang="sv-FI" sz="2400" i="1" dirty="0" smtClean="0"/>
              <a:t> </a:t>
            </a:r>
            <a:r>
              <a:rPr lang="sv-FI" sz="2400" i="1" dirty="0" err="1" smtClean="0"/>
              <a:t>työskenteleminen</a:t>
            </a:r>
            <a:r>
              <a:rPr lang="sv-FI" sz="2400" i="1" dirty="0" smtClean="0"/>
              <a:t> on </a:t>
            </a:r>
            <a:r>
              <a:rPr lang="sv-FI" sz="2400" i="1" dirty="0" err="1" smtClean="0"/>
              <a:t>enimmäkseen</a:t>
            </a:r>
            <a:r>
              <a:rPr lang="sv-FI" sz="2400" i="1" dirty="0" smtClean="0"/>
              <a:t> </a:t>
            </a:r>
            <a:r>
              <a:rPr lang="sv-FI" sz="2400" i="1" dirty="0" err="1" smtClean="0"/>
              <a:t>hauskaa</a:t>
            </a:r>
            <a:r>
              <a:rPr lang="sv-FI" sz="2400" i="1" dirty="0" smtClean="0"/>
              <a:t>.</a:t>
            </a:r>
            <a:endParaRPr lang="sv-FI" sz="2400" i="1" dirty="0" smtClean="0"/>
          </a:p>
          <a:p>
            <a:endParaRPr lang="sv-FI" dirty="0"/>
          </a:p>
          <a:p>
            <a:r>
              <a:rPr lang="sv-FI" sz="2400" dirty="0" smtClean="0"/>
              <a:t>Jag tycker att det (för det mesta) </a:t>
            </a:r>
          </a:p>
          <a:p>
            <a:r>
              <a:rPr lang="sv-FI" sz="2400" dirty="0" smtClean="0"/>
              <a:t>är kämpigt att jobba med museer</a:t>
            </a:r>
            <a:r>
              <a:rPr lang="sv-FI" sz="2400" dirty="0" smtClean="0"/>
              <a:t>.</a:t>
            </a:r>
          </a:p>
          <a:p>
            <a:r>
              <a:rPr lang="sv-FI" sz="2400" i="1" dirty="0" err="1" smtClean="0"/>
              <a:t>Museoiden</a:t>
            </a:r>
            <a:r>
              <a:rPr lang="sv-FI" sz="2400" i="1" dirty="0" smtClean="0"/>
              <a:t> </a:t>
            </a:r>
            <a:r>
              <a:rPr lang="sv-FI" sz="2400" i="1" dirty="0" err="1" smtClean="0"/>
              <a:t>parissa</a:t>
            </a:r>
            <a:r>
              <a:rPr lang="sv-FI" sz="2400" i="1" dirty="0" smtClean="0"/>
              <a:t> </a:t>
            </a:r>
            <a:r>
              <a:rPr lang="sv-FI" sz="2400" i="1" dirty="0" err="1" smtClean="0"/>
              <a:t>työskenteleminen</a:t>
            </a:r>
            <a:r>
              <a:rPr lang="sv-FI" sz="2400" i="1" dirty="0" smtClean="0"/>
              <a:t> on </a:t>
            </a:r>
            <a:r>
              <a:rPr lang="sv-FI" sz="2400" i="1" dirty="0" err="1" smtClean="0"/>
              <a:t>enimmäkseen</a:t>
            </a:r>
            <a:r>
              <a:rPr lang="sv-FI" sz="2400" i="1" dirty="0" smtClean="0"/>
              <a:t> </a:t>
            </a:r>
            <a:r>
              <a:rPr lang="sv-FI" sz="2400" i="1" dirty="0" err="1" smtClean="0"/>
              <a:t>hankalaa</a:t>
            </a:r>
            <a:r>
              <a:rPr lang="sv-FI" sz="2400" i="1" dirty="0" smtClean="0"/>
              <a:t>.</a:t>
            </a:r>
            <a:r>
              <a:rPr lang="sv-FI" i="1" dirty="0" smtClean="0"/>
              <a:t>	</a:t>
            </a:r>
            <a:r>
              <a:rPr lang="sv-FI" dirty="0" smtClean="0"/>
              <a:t>	</a:t>
            </a:r>
          </a:p>
        </p:txBody>
      </p:sp>
      <p:sp>
        <p:nvSpPr>
          <p:cNvPr id="7" name="Rektangel 6"/>
          <p:cNvSpPr/>
          <p:nvPr/>
        </p:nvSpPr>
        <p:spPr>
          <a:xfrm>
            <a:off x="1093677" y="2780928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093677" y="4941168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906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A95E0-6CED-4D8A-960A-B51ED0670286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dirty="0" err="1" smtClean="0"/>
              <a:t>KulturÖsterbotten</a:t>
            </a:r>
            <a:r>
              <a:rPr lang="sv-FI" dirty="0" smtClean="0"/>
              <a:t>/ Eva-Marie </a:t>
            </a:r>
            <a:endParaRPr lang="sv-FI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88653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33" y="1489030"/>
            <a:ext cx="3127896" cy="234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41966"/>
            <a:ext cx="2632130" cy="190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95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Projektets </a:t>
            </a:r>
            <a:r>
              <a:rPr lang="sv-FI" b="1" dirty="0" smtClean="0"/>
              <a:t>genomförande</a:t>
            </a:r>
            <a:endParaRPr lang="sv-FI" b="1" dirty="0" smtClean="0"/>
          </a:p>
          <a:p>
            <a:pPr algn="l"/>
            <a:endParaRPr lang="sv-FI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samarbetskoordinator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8 områden, 6 mån per område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modeller i praktiken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Hankkeen</a:t>
            </a:r>
            <a:r>
              <a:rPr lang="sv-FI" b="1" i="1" dirty="0" smtClean="0"/>
              <a:t> </a:t>
            </a:r>
            <a:r>
              <a:rPr lang="sv-FI" b="1" i="1" dirty="0" err="1" smtClean="0"/>
              <a:t>toteuttaminen</a:t>
            </a:r>
            <a:endParaRPr lang="sv-FI" b="1" i="1" dirty="0" smtClean="0"/>
          </a:p>
          <a:p>
            <a:pPr algn="l"/>
            <a:endParaRPr lang="sv-FI" b="1" i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yhteistyökoordinaattori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smtClean="0"/>
              <a:t>8 </a:t>
            </a:r>
            <a:r>
              <a:rPr lang="sv-FI" i="1" dirty="0" err="1" smtClean="0"/>
              <a:t>aluetta</a:t>
            </a:r>
            <a:r>
              <a:rPr lang="sv-FI" i="1" dirty="0" smtClean="0"/>
              <a:t>, 6 </a:t>
            </a:r>
            <a:r>
              <a:rPr lang="sv-FI" i="1" dirty="0" err="1" smtClean="0"/>
              <a:t>kk</a:t>
            </a:r>
            <a:r>
              <a:rPr lang="sv-FI" i="1" dirty="0" smtClean="0"/>
              <a:t> per </a:t>
            </a:r>
            <a:r>
              <a:rPr lang="sv-FI" i="1" dirty="0" err="1" smtClean="0"/>
              <a:t>alue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malleja</a:t>
            </a:r>
            <a:r>
              <a:rPr lang="sv-FI" i="1" dirty="0" smtClean="0"/>
              <a:t> </a:t>
            </a:r>
            <a:r>
              <a:rPr lang="sv-FI" i="1" dirty="0" err="1" smtClean="0"/>
              <a:t>käytännössä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10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Målområden</a:t>
            </a:r>
          </a:p>
          <a:p>
            <a:pPr algn="l"/>
            <a:r>
              <a:rPr lang="sv-FI" dirty="0" smtClean="0"/>
              <a:t>Karleby</a:t>
            </a:r>
          </a:p>
          <a:p>
            <a:pPr algn="l"/>
            <a:r>
              <a:rPr lang="sv-FI" dirty="0" smtClean="0"/>
              <a:t>Jakobstadsregionen</a:t>
            </a:r>
          </a:p>
          <a:p>
            <a:pPr algn="l"/>
            <a:r>
              <a:rPr lang="sv-FI" dirty="0" smtClean="0"/>
              <a:t>Vörå</a:t>
            </a:r>
          </a:p>
          <a:p>
            <a:pPr algn="l"/>
            <a:r>
              <a:rPr lang="sv-FI" dirty="0" smtClean="0"/>
              <a:t>Korsholm</a:t>
            </a:r>
          </a:p>
          <a:p>
            <a:pPr algn="l"/>
            <a:r>
              <a:rPr lang="sv-FI" dirty="0" smtClean="0"/>
              <a:t>Vasa</a:t>
            </a:r>
          </a:p>
          <a:p>
            <a:pPr algn="l"/>
            <a:r>
              <a:rPr lang="sv-FI" dirty="0" smtClean="0"/>
              <a:t>Kyrolandet</a:t>
            </a:r>
          </a:p>
          <a:p>
            <a:pPr algn="l"/>
            <a:r>
              <a:rPr lang="sv-FI" dirty="0" smtClean="0"/>
              <a:t>Malax-Korsnäs</a:t>
            </a:r>
          </a:p>
          <a:p>
            <a:pPr algn="l"/>
            <a:r>
              <a:rPr lang="sv-FI" dirty="0" smtClean="0"/>
              <a:t>Sydösterbotten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Kohdealueet</a:t>
            </a:r>
            <a:endParaRPr lang="sv-FI" b="1" i="1" dirty="0" smtClean="0"/>
          </a:p>
          <a:p>
            <a:pPr algn="l"/>
            <a:r>
              <a:rPr lang="sv-FI" i="1" dirty="0" err="1" smtClean="0"/>
              <a:t>Kokkola</a:t>
            </a:r>
            <a:endParaRPr lang="sv-FI" i="1" dirty="0" smtClean="0"/>
          </a:p>
          <a:p>
            <a:pPr algn="l"/>
            <a:r>
              <a:rPr lang="sv-FI" i="1" dirty="0" err="1" smtClean="0"/>
              <a:t>Pietarsaaren</a:t>
            </a:r>
            <a:r>
              <a:rPr lang="sv-FI" i="1" dirty="0" smtClean="0"/>
              <a:t> </a:t>
            </a:r>
            <a:r>
              <a:rPr lang="sv-FI" i="1" dirty="0" err="1" smtClean="0"/>
              <a:t>seutu</a:t>
            </a:r>
            <a:endParaRPr lang="sv-FI" i="1" dirty="0" smtClean="0"/>
          </a:p>
          <a:p>
            <a:pPr algn="l"/>
            <a:r>
              <a:rPr lang="sv-FI" i="1" dirty="0" err="1" smtClean="0"/>
              <a:t>Vöyri</a:t>
            </a:r>
            <a:endParaRPr lang="sv-FI" i="1" dirty="0" smtClean="0"/>
          </a:p>
          <a:p>
            <a:pPr algn="l"/>
            <a:r>
              <a:rPr lang="sv-FI" i="1" dirty="0" err="1" smtClean="0"/>
              <a:t>Mustasaari</a:t>
            </a:r>
            <a:endParaRPr lang="sv-FI" i="1" dirty="0" smtClean="0"/>
          </a:p>
          <a:p>
            <a:pPr algn="l"/>
            <a:r>
              <a:rPr lang="sv-FI" i="1" dirty="0" err="1" smtClean="0"/>
              <a:t>Vaasa</a:t>
            </a:r>
            <a:endParaRPr lang="sv-FI" i="1" dirty="0" smtClean="0"/>
          </a:p>
          <a:p>
            <a:pPr algn="l"/>
            <a:r>
              <a:rPr lang="sv-FI" i="1" dirty="0" err="1" smtClean="0"/>
              <a:t>Kyrönmaa</a:t>
            </a:r>
            <a:endParaRPr lang="sv-FI" i="1" dirty="0" smtClean="0"/>
          </a:p>
          <a:p>
            <a:pPr algn="l"/>
            <a:r>
              <a:rPr lang="sv-FI" i="1" dirty="0" err="1" smtClean="0"/>
              <a:t>Maalahti</a:t>
            </a:r>
            <a:r>
              <a:rPr lang="sv-FI" i="1" dirty="0" smtClean="0"/>
              <a:t>-Korsnäs</a:t>
            </a:r>
          </a:p>
          <a:p>
            <a:pPr algn="l"/>
            <a:r>
              <a:rPr lang="sv-FI" i="1" dirty="0" err="1" smtClean="0"/>
              <a:t>Suupohjan</a:t>
            </a:r>
            <a:r>
              <a:rPr lang="sv-FI" i="1" dirty="0" smtClean="0"/>
              <a:t> </a:t>
            </a:r>
            <a:r>
              <a:rPr lang="sv-FI" i="1" dirty="0" err="1" smtClean="0"/>
              <a:t>rannikkoseutu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088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FI" dirty="0" smtClean="0"/>
              <a:t>Det har blivit många koppar kaffe...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FI" i="1" dirty="0" err="1"/>
              <a:t>K</a:t>
            </a:r>
            <a:r>
              <a:rPr lang="sv-FI" i="1" dirty="0" err="1" smtClean="0"/>
              <a:t>ahvia</a:t>
            </a:r>
            <a:r>
              <a:rPr lang="sv-FI" i="1" dirty="0" smtClean="0"/>
              <a:t> on </a:t>
            </a:r>
            <a:r>
              <a:rPr lang="sv-FI" i="1" dirty="0" err="1" smtClean="0"/>
              <a:t>kulunut</a:t>
            </a:r>
            <a:r>
              <a:rPr lang="sv-FI" i="1" dirty="0" smtClean="0"/>
              <a:t> </a:t>
            </a:r>
            <a:r>
              <a:rPr lang="sv-FI" i="1" dirty="0" err="1" smtClean="0"/>
              <a:t>projektin</a:t>
            </a:r>
            <a:r>
              <a:rPr lang="sv-FI" i="1" dirty="0" smtClean="0"/>
              <a:t> </a:t>
            </a:r>
            <a:r>
              <a:rPr lang="sv-FI" i="1" dirty="0" err="1" smtClean="0"/>
              <a:t>aikana</a:t>
            </a:r>
            <a:r>
              <a:rPr lang="sv-FI" i="1" dirty="0" smtClean="0"/>
              <a:t>...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79" y="2531799"/>
            <a:ext cx="6357142" cy="36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3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 smtClean="0"/>
              <a:t>Det kändes </a:t>
            </a:r>
            <a:r>
              <a:rPr lang="sv-FI" dirty="0" smtClean="0"/>
              <a:t>självklart</a:t>
            </a:r>
            <a:r>
              <a:rPr lang="sv-FI" dirty="0" smtClean="0"/>
              <a:t> </a:t>
            </a:r>
            <a:r>
              <a:rPr lang="sv-FI" dirty="0" smtClean="0"/>
              <a:t>att </a:t>
            </a:r>
            <a:r>
              <a:rPr lang="sv-FI" smtClean="0"/>
              <a:t>samarbeta </a:t>
            </a:r>
            <a:r>
              <a:rPr lang="sv-FI" smtClean="0"/>
              <a:t>med </a:t>
            </a:r>
            <a:r>
              <a:rPr lang="sv-FI" dirty="0" smtClean="0"/>
              <a:t>museerna </a:t>
            </a:r>
            <a:r>
              <a:rPr lang="sv-FI" dirty="0" smtClean="0"/>
              <a:t>i mitt </a:t>
            </a:r>
            <a:r>
              <a:rPr lang="sv-FI" dirty="0" smtClean="0"/>
              <a:t>närområde.</a:t>
            </a:r>
          </a:p>
          <a:p>
            <a:r>
              <a:rPr lang="sv-FI" i="1" dirty="0" err="1" smtClean="0"/>
              <a:t>Oli</a:t>
            </a:r>
            <a:r>
              <a:rPr lang="sv-FI" i="1" dirty="0" smtClean="0"/>
              <a:t> </a:t>
            </a:r>
            <a:r>
              <a:rPr lang="sv-FI" i="1" dirty="0" err="1" smtClean="0"/>
              <a:t>itsestäänselvä</a:t>
            </a:r>
            <a:r>
              <a:rPr lang="sv-FI" i="1" dirty="0" smtClean="0"/>
              <a:t> </a:t>
            </a:r>
            <a:r>
              <a:rPr lang="sv-FI" i="1" dirty="0" err="1" smtClean="0"/>
              <a:t>asia</a:t>
            </a:r>
            <a:r>
              <a:rPr lang="sv-FI" i="1" dirty="0" smtClean="0"/>
              <a:t> </a:t>
            </a:r>
            <a:r>
              <a:rPr lang="sv-FI" i="1" dirty="0" err="1" smtClean="0"/>
              <a:t>tehdä</a:t>
            </a:r>
            <a:r>
              <a:rPr lang="sv-FI" i="1" dirty="0" smtClean="0"/>
              <a:t> </a:t>
            </a:r>
            <a:r>
              <a:rPr lang="sv-FI" i="1" dirty="0" err="1" smtClean="0"/>
              <a:t>yhteistyötä</a:t>
            </a:r>
            <a:r>
              <a:rPr lang="sv-FI" i="1" dirty="0" smtClean="0"/>
              <a:t> </a:t>
            </a:r>
            <a:r>
              <a:rPr lang="sv-FI" i="1" dirty="0" err="1" smtClean="0"/>
              <a:t>lähialueeni</a:t>
            </a:r>
            <a:r>
              <a:rPr lang="sv-FI" i="1" dirty="0" smtClean="0"/>
              <a:t> </a:t>
            </a:r>
            <a:r>
              <a:rPr lang="sv-FI" i="1" dirty="0" err="1" smtClean="0"/>
              <a:t>museoiden</a:t>
            </a:r>
            <a:r>
              <a:rPr lang="sv-FI" i="1" dirty="0" smtClean="0"/>
              <a:t> </a:t>
            </a:r>
            <a:r>
              <a:rPr lang="sv-FI" i="1" dirty="0" err="1" smtClean="0"/>
              <a:t>kanssa</a:t>
            </a:r>
            <a:r>
              <a:rPr lang="sv-FI" i="1" dirty="0" smtClean="0"/>
              <a:t>.</a:t>
            </a:r>
            <a:endParaRPr lang="sv-FI" i="1" dirty="0" smtClean="0"/>
          </a:p>
          <a:p>
            <a:endParaRPr lang="sv-FI" dirty="0" smtClean="0"/>
          </a:p>
          <a:p>
            <a:r>
              <a:rPr lang="sv-FI" dirty="0" smtClean="0"/>
              <a:t>	Ja/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 smtClean="0"/>
              <a:t>	Nej/</a:t>
            </a:r>
            <a:r>
              <a:rPr lang="sv-FI" dirty="0" err="1" smtClean="0"/>
              <a:t>Ei</a:t>
            </a:r>
            <a:endParaRPr lang="sv-FI" dirty="0" smtClean="0"/>
          </a:p>
        </p:txBody>
      </p:sp>
      <p:sp>
        <p:nvSpPr>
          <p:cNvPr id="7" name="Rektangel 6"/>
          <p:cNvSpPr/>
          <p:nvPr/>
        </p:nvSpPr>
        <p:spPr>
          <a:xfrm>
            <a:off x="1103749" y="4437112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103749" y="5013176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053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Marknadsföring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Markkinointi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dirty="0"/>
          </a:p>
          <a:p>
            <a:pPr algn="l"/>
            <a:endParaRPr lang="sv-FI" dirty="0"/>
          </a:p>
          <a:p>
            <a:pPr algn="l"/>
            <a:r>
              <a:rPr lang="sv-FI" dirty="0" smtClean="0"/>
              <a:t>Gemensam broschyr</a:t>
            </a:r>
          </a:p>
          <a:p>
            <a:pPr algn="l"/>
            <a:r>
              <a:rPr lang="sv-FI" i="1" dirty="0" err="1" smtClean="0"/>
              <a:t>Yhteinen</a:t>
            </a:r>
            <a:r>
              <a:rPr lang="sv-FI" i="1" dirty="0" smtClean="0"/>
              <a:t> </a:t>
            </a:r>
            <a:r>
              <a:rPr lang="sv-FI" i="1" dirty="0" err="1" smtClean="0"/>
              <a:t>esite</a:t>
            </a:r>
            <a:endParaRPr lang="sv-FI" i="1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r"/>
            <a:endParaRPr lang="sv-FI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2021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Projektet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1.4 2010-31.12 2012</a:t>
            </a:r>
            <a:endParaRPr lang="sv-FI" dirty="0" smtClean="0"/>
          </a:p>
          <a:p>
            <a:pPr algn="l"/>
            <a:endParaRPr lang="sv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Hanke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smtClean="0"/>
              <a:t>1.4.2010-31.12.2012</a:t>
            </a:r>
            <a:endParaRPr lang="sv-FI" i="1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605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Marknadsföring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Markkinointi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dirty="0"/>
          </a:p>
          <a:p>
            <a:pPr algn="l"/>
            <a:endParaRPr lang="sv-FI" dirty="0"/>
          </a:p>
          <a:p>
            <a:pPr algn="l"/>
            <a:r>
              <a:rPr lang="sv-FI" dirty="0" smtClean="0"/>
              <a:t>Gemensamt nyhetsbrev</a:t>
            </a:r>
          </a:p>
          <a:p>
            <a:pPr algn="l"/>
            <a:r>
              <a:rPr lang="sv-FI" i="1" dirty="0" err="1" smtClean="0"/>
              <a:t>Yhteinen</a:t>
            </a:r>
            <a:r>
              <a:rPr lang="sv-FI" i="1" dirty="0" smtClean="0"/>
              <a:t> </a:t>
            </a:r>
            <a:r>
              <a:rPr lang="sv-FI" i="1" dirty="0" err="1" smtClean="0"/>
              <a:t>uutiskirje</a:t>
            </a:r>
            <a:endParaRPr lang="sv-FI" i="1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r"/>
            <a:endParaRPr lang="sv-FI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3600400" cy="5088906"/>
          </a:xfrm>
        </p:spPr>
      </p:pic>
    </p:spTree>
    <p:extLst>
      <p:ext uri="{BB962C8B-B14F-4D97-AF65-F5344CB8AC3E}">
        <p14:creationId xmlns:p14="http://schemas.microsoft.com/office/powerpoint/2010/main" val="34749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7067128" cy="4641379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Marknadsföring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Markkinointi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dirty="0"/>
          </a:p>
          <a:p>
            <a:pPr algn="l"/>
            <a:endParaRPr lang="sv-FI" dirty="0"/>
          </a:p>
          <a:p>
            <a:pPr algn="l"/>
            <a:r>
              <a:rPr lang="sv-FI" dirty="0" smtClean="0"/>
              <a:t>Gemensam marknadsföringsstrategi</a:t>
            </a:r>
          </a:p>
          <a:p>
            <a:pPr algn="l"/>
            <a:r>
              <a:rPr lang="sv-FI" i="1" dirty="0" err="1" smtClean="0"/>
              <a:t>Yhteinen</a:t>
            </a:r>
            <a:r>
              <a:rPr lang="sv-FI" i="1" dirty="0"/>
              <a:t> </a:t>
            </a:r>
            <a:r>
              <a:rPr lang="sv-FI" i="1" dirty="0" err="1" smtClean="0"/>
              <a:t>markkinointistrategia</a:t>
            </a:r>
            <a:endParaRPr lang="sv-FI" i="1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r"/>
            <a:endParaRPr lang="sv-FI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749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Marknadsföring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Markkinointi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Museer i Österbotten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/>
          <a:p>
            <a:pPr algn="l"/>
            <a:endParaRPr lang="sv-FI" dirty="0"/>
          </a:p>
          <a:p>
            <a:pPr algn="l"/>
            <a:r>
              <a:rPr lang="sv-FI" i="1" dirty="0" err="1" smtClean="0"/>
              <a:t>Museo</a:t>
            </a:r>
            <a:r>
              <a:rPr lang="sv-FI" i="1" dirty="0" smtClean="0"/>
              <a:t> Pohjanmaa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10480"/>
            <a:ext cx="5940152" cy="37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Samarbete med skolor och föreningar/</a:t>
            </a:r>
          </a:p>
          <a:p>
            <a:pPr algn="l"/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Yhteistyö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koulujen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ja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yhdistysten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kanssa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Kulturplan för skolan</a:t>
            </a:r>
          </a:p>
          <a:p>
            <a:pPr algn="l"/>
            <a:r>
              <a:rPr lang="sv-FI" i="1" dirty="0" err="1" smtClean="0"/>
              <a:t>Koulujen</a:t>
            </a:r>
            <a:r>
              <a:rPr lang="sv-FI" i="1" dirty="0" smtClean="0"/>
              <a:t> </a:t>
            </a:r>
            <a:r>
              <a:rPr lang="sv-FI" i="1" dirty="0" err="1" smtClean="0"/>
              <a:t>kulttuurisuunnitelma</a:t>
            </a:r>
            <a:endParaRPr lang="sv-FI" i="1" dirty="0" smtClean="0"/>
          </a:p>
          <a:p>
            <a:pPr algn="l"/>
            <a:endParaRPr lang="sv-FI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660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600" y="1556792"/>
            <a:ext cx="4546848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Samarbete med skolor och föreningar/</a:t>
            </a:r>
          </a:p>
          <a:p>
            <a:pPr algn="l"/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Yhteistyö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koulujen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ja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yhdistysten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kanssa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Museiklubben</a:t>
            </a:r>
          </a:p>
          <a:p>
            <a:pPr algn="l"/>
            <a:r>
              <a:rPr lang="sv-FI" i="1" dirty="0" err="1" smtClean="0"/>
              <a:t>Museokerho</a:t>
            </a:r>
            <a:endParaRPr lang="sv-FI" i="1" dirty="0" smtClean="0"/>
          </a:p>
          <a:p>
            <a:pPr algn="l"/>
            <a:endParaRPr lang="sv-FI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57" y="2564904"/>
            <a:ext cx="3529590" cy="28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Gemensamt evenemang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Yhteinen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tapahtuma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Kul-Turen</a:t>
            </a:r>
          </a:p>
          <a:p>
            <a:pPr algn="l"/>
            <a:r>
              <a:rPr lang="sv-FI" i="1" dirty="0" smtClean="0"/>
              <a:t>Kult-</a:t>
            </a:r>
            <a:r>
              <a:rPr lang="sv-FI" i="1" dirty="0" err="1" smtClean="0"/>
              <a:t>Tuuri</a:t>
            </a:r>
            <a:endParaRPr lang="sv-FI" i="1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79" y="3479640"/>
            <a:ext cx="5868144" cy="22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Gemensamt evenemang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Yhteinen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tapahtuma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dirty="0" smtClean="0"/>
          </a:p>
          <a:p>
            <a:pPr algn="l"/>
            <a:r>
              <a:rPr lang="sv-FI" dirty="0" smtClean="0"/>
              <a:t>Spana in museet!</a:t>
            </a:r>
          </a:p>
          <a:p>
            <a:pPr algn="l"/>
            <a:r>
              <a:rPr lang="sv-FI" i="1" dirty="0" err="1" smtClean="0"/>
              <a:t>Bongaa</a:t>
            </a:r>
            <a:r>
              <a:rPr lang="sv-FI" i="1" dirty="0" smtClean="0"/>
              <a:t> </a:t>
            </a:r>
            <a:r>
              <a:rPr lang="sv-FI" i="1" dirty="0" err="1" smtClean="0"/>
              <a:t>museo</a:t>
            </a:r>
            <a:r>
              <a:rPr lang="sv-FI" i="1" dirty="0" smtClean="0"/>
              <a:t>!</a:t>
            </a: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3087755" cy="35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Gemensamt evenemang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Yhteinen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tapahtuma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dirty="0" smtClean="0"/>
          </a:p>
          <a:p>
            <a:pPr algn="l"/>
            <a:r>
              <a:rPr lang="sv-FI" dirty="0" smtClean="0"/>
              <a:t>Museikarnevalen</a:t>
            </a:r>
          </a:p>
          <a:p>
            <a:pPr algn="l"/>
            <a:r>
              <a:rPr lang="sv-FI" i="1" dirty="0" err="1" smtClean="0"/>
              <a:t>Museokarnevaali</a:t>
            </a:r>
            <a:endParaRPr lang="sv-FI" i="1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377857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Samlingar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Kokoelmat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Digitaliseringsprojektet Museer i svenska Österbotten</a:t>
            </a:r>
          </a:p>
          <a:p>
            <a:pPr algn="l"/>
            <a:endParaRPr lang="sv-FI" dirty="0"/>
          </a:p>
          <a:p>
            <a:pPr algn="l"/>
            <a:r>
              <a:rPr lang="sv-FI" i="1" dirty="0" err="1" smtClean="0"/>
              <a:t>Digitointihanke</a:t>
            </a:r>
            <a:r>
              <a:rPr lang="sv-FI" i="1" dirty="0" smtClean="0"/>
              <a:t> </a:t>
            </a:r>
            <a:r>
              <a:rPr lang="sv-FI" i="1" dirty="0" err="1" smtClean="0"/>
              <a:t>Museoita</a:t>
            </a:r>
            <a:r>
              <a:rPr lang="sv-FI" i="1" dirty="0" smtClean="0"/>
              <a:t> </a:t>
            </a:r>
            <a:r>
              <a:rPr lang="sv-FI" i="1" dirty="0" err="1" smtClean="0"/>
              <a:t>ruotsinkielisellä</a:t>
            </a:r>
            <a:r>
              <a:rPr lang="sv-FI" i="1" dirty="0" smtClean="0"/>
              <a:t> </a:t>
            </a:r>
            <a:r>
              <a:rPr lang="sv-FI" i="1" dirty="0" err="1" smtClean="0"/>
              <a:t>Pohjanmaalla</a:t>
            </a:r>
            <a:endParaRPr lang="sv-FI" dirty="0" smtClean="0"/>
          </a:p>
          <a:p>
            <a:pPr algn="l"/>
            <a:endParaRPr lang="sv-FI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087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Samlingar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Kokoelmat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Gemensam samlingsstrategi</a:t>
            </a:r>
          </a:p>
          <a:p>
            <a:pPr algn="l"/>
            <a:r>
              <a:rPr lang="sv-FI" i="1" dirty="0" err="1" smtClean="0"/>
              <a:t>Yhteinen</a:t>
            </a:r>
            <a:r>
              <a:rPr lang="sv-FI" i="1" dirty="0" smtClean="0"/>
              <a:t> </a:t>
            </a:r>
            <a:r>
              <a:rPr lang="sv-FI" i="1" dirty="0" err="1" smtClean="0"/>
              <a:t>kokoelmastrategia</a:t>
            </a:r>
            <a:endParaRPr lang="sv-FI" i="1" dirty="0" smtClean="0"/>
          </a:p>
          <a:p>
            <a:pPr algn="l"/>
            <a:endParaRPr lang="sv-FI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02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Projektet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1.4 2010-31.12 2012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Projektägare:</a:t>
            </a:r>
          </a:p>
          <a:p>
            <a:pPr algn="l"/>
            <a:r>
              <a:rPr lang="sv-FI" dirty="0" err="1" smtClean="0"/>
              <a:t>KulturÖsterbotten</a:t>
            </a:r>
            <a:endParaRPr lang="sv-FI" dirty="0" smtClean="0"/>
          </a:p>
          <a:p>
            <a:pPr algn="l"/>
            <a:endParaRPr lang="sv-FI" dirty="0" smtClean="0"/>
          </a:p>
          <a:p>
            <a:pPr algn="l"/>
            <a:endParaRPr lang="sv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Hanke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smtClean="0"/>
              <a:t>1.4.2010-31.12.2012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Hankeomistaja</a:t>
            </a:r>
            <a:r>
              <a:rPr lang="sv-FI" i="1" dirty="0" smtClean="0"/>
              <a:t>:</a:t>
            </a:r>
          </a:p>
          <a:p>
            <a:pPr algn="l"/>
            <a:r>
              <a:rPr lang="sv-FI" i="1" dirty="0" err="1" smtClean="0"/>
              <a:t>KulturÖsterbotten</a:t>
            </a:r>
            <a:endParaRPr lang="sv-FI" i="1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811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Kurser och fortbildning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Kurssit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ja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koulutukset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Kurser i samarbete med Arbis och </a:t>
            </a:r>
            <a:r>
              <a:rPr lang="sv-FI" dirty="0" smtClean="0"/>
              <a:t>MI</a:t>
            </a:r>
            <a:endParaRPr lang="sv-FI" dirty="0"/>
          </a:p>
          <a:p>
            <a:pPr algn="l"/>
            <a:r>
              <a:rPr lang="sv-FI" i="1" dirty="0" err="1" smtClean="0"/>
              <a:t>Kurssit</a:t>
            </a:r>
            <a:r>
              <a:rPr lang="sv-FI" i="1" dirty="0" smtClean="0"/>
              <a:t> </a:t>
            </a:r>
            <a:r>
              <a:rPr lang="sv-FI" i="1" dirty="0" err="1" smtClean="0"/>
              <a:t>yhteistyössä</a:t>
            </a:r>
            <a:r>
              <a:rPr lang="sv-FI" i="1" dirty="0" smtClean="0"/>
              <a:t> </a:t>
            </a:r>
            <a:r>
              <a:rPr lang="sv-FI" i="1" dirty="0" err="1" smtClean="0"/>
              <a:t>aikuisopistojen</a:t>
            </a:r>
            <a:r>
              <a:rPr lang="sv-FI" i="1" dirty="0" smtClean="0"/>
              <a:t> </a:t>
            </a:r>
            <a:r>
              <a:rPr lang="sv-FI" i="1" dirty="0" err="1" smtClean="0"/>
              <a:t>kanssa</a:t>
            </a:r>
            <a:endParaRPr lang="sv-FI" i="1" dirty="0" smtClean="0"/>
          </a:p>
          <a:p>
            <a:pPr algn="l"/>
            <a:endParaRPr lang="sv-FI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366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Kurser och fortbildning / </a:t>
            </a:r>
            <a:r>
              <a:rPr lang="sv-FI" sz="2000" i="1" dirty="0" err="1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urssit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ja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koulutukset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 smtClean="0"/>
              <a:t>Kurser i samarbete med Arbis och </a:t>
            </a:r>
            <a:r>
              <a:rPr lang="sv-FI" dirty="0" smtClean="0"/>
              <a:t>MI</a:t>
            </a:r>
          </a:p>
          <a:p>
            <a:pPr algn="l"/>
            <a:r>
              <a:rPr lang="sv-FI" i="1" dirty="0" err="1"/>
              <a:t>Kurssit</a:t>
            </a:r>
            <a:r>
              <a:rPr lang="sv-FI" i="1" dirty="0"/>
              <a:t> </a:t>
            </a:r>
            <a:r>
              <a:rPr lang="sv-FI" i="1" dirty="0" err="1"/>
              <a:t>yhteistyössä</a:t>
            </a:r>
            <a:r>
              <a:rPr lang="sv-FI" i="1" dirty="0"/>
              <a:t> </a:t>
            </a:r>
            <a:r>
              <a:rPr lang="sv-FI" i="1" dirty="0" err="1"/>
              <a:t>aikuisopistojen</a:t>
            </a:r>
            <a:r>
              <a:rPr lang="sv-FI" i="1" dirty="0"/>
              <a:t> </a:t>
            </a:r>
            <a:r>
              <a:rPr lang="sv-FI" i="1" dirty="0" err="1" smtClean="0"/>
              <a:t>kanssa</a:t>
            </a:r>
            <a:endParaRPr lang="sv-FI" i="1" dirty="0"/>
          </a:p>
          <a:p>
            <a:pPr algn="l"/>
            <a:r>
              <a:rPr lang="sv-FI" dirty="0" smtClean="0"/>
              <a:t>Seminarium kring </a:t>
            </a:r>
            <a:r>
              <a:rPr lang="sv-FI" dirty="0" smtClean="0"/>
              <a:t>medlemsvärvning</a:t>
            </a:r>
          </a:p>
          <a:p>
            <a:pPr algn="l"/>
            <a:r>
              <a:rPr lang="sv-FI" i="1" dirty="0" err="1" smtClean="0"/>
              <a:t>Seminaari</a:t>
            </a:r>
            <a:r>
              <a:rPr lang="sv-FI" i="1" dirty="0" smtClean="0"/>
              <a:t>, </a:t>
            </a:r>
            <a:r>
              <a:rPr lang="sv-FI" i="1" dirty="0" err="1" smtClean="0"/>
              <a:t>aiheena</a:t>
            </a:r>
            <a:r>
              <a:rPr lang="sv-FI" i="1" dirty="0" smtClean="0"/>
              <a:t> </a:t>
            </a:r>
            <a:r>
              <a:rPr lang="sv-FI" i="1" dirty="0" err="1" smtClean="0"/>
              <a:t>jäsenten</a:t>
            </a:r>
            <a:r>
              <a:rPr lang="sv-FI" i="1" dirty="0" smtClean="0"/>
              <a:t> </a:t>
            </a:r>
            <a:r>
              <a:rPr lang="sv-FI" i="1" dirty="0" err="1" smtClean="0"/>
              <a:t>värväys</a:t>
            </a:r>
            <a:endParaRPr lang="sv-FI" i="1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92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Kurser och fortbildning /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Kurssit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ja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koulutukset</a:t>
            </a:r>
            <a:endParaRPr lang="sv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sv-FI" dirty="0"/>
              <a:t>Kurser i samarbete med Arbis och MI</a:t>
            </a:r>
          </a:p>
          <a:p>
            <a:pPr algn="l"/>
            <a:r>
              <a:rPr lang="sv-FI" i="1" dirty="0" err="1"/>
              <a:t>Kurssit</a:t>
            </a:r>
            <a:r>
              <a:rPr lang="sv-FI" i="1" dirty="0"/>
              <a:t> </a:t>
            </a:r>
            <a:r>
              <a:rPr lang="sv-FI" i="1" dirty="0" err="1"/>
              <a:t>yhteistyössä</a:t>
            </a:r>
            <a:r>
              <a:rPr lang="sv-FI" i="1" dirty="0"/>
              <a:t> </a:t>
            </a:r>
            <a:r>
              <a:rPr lang="sv-FI" i="1" dirty="0" err="1"/>
              <a:t>aikuisopistojen</a:t>
            </a:r>
            <a:r>
              <a:rPr lang="sv-FI" i="1" dirty="0"/>
              <a:t> </a:t>
            </a:r>
            <a:r>
              <a:rPr lang="sv-FI" i="1" dirty="0" err="1" smtClean="0"/>
              <a:t>kanssa</a:t>
            </a:r>
            <a:endParaRPr lang="sv-FI" i="1" dirty="0"/>
          </a:p>
          <a:p>
            <a:pPr algn="l"/>
            <a:r>
              <a:rPr lang="sv-FI" dirty="0"/>
              <a:t>Seminarium kring medlemsvärvning</a:t>
            </a:r>
          </a:p>
          <a:p>
            <a:pPr algn="l"/>
            <a:r>
              <a:rPr lang="sv-FI" i="1" dirty="0" err="1"/>
              <a:t>Seminaari</a:t>
            </a:r>
            <a:r>
              <a:rPr lang="sv-FI" i="1" dirty="0"/>
              <a:t>, </a:t>
            </a:r>
            <a:r>
              <a:rPr lang="sv-FI" i="1" dirty="0" err="1"/>
              <a:t>aiheena</a:t>
            </a:r>
            <a:r>
              <a:rPr lang="sv-FI" i="1" dirty="0"/>
              <a:t> </a:t>
            </a:r>
            <a:r>
              <a:rPr lang="sv-FI" i="1" dirty="0" err="1"/>
              <a:t>jäsenten</a:t>
            </a:r>
            <a:r>
              <a:rPr lang="sv-FI" i="1" dirty="0"/>
              <a:t> </a:t>
            </a:r>
            <a:r>
              <a:rPr lang="sv-FI" i="1" dirty="0" err="1" smtClean="0"/>
              <a:t>värväys</a:t>
            </a:r>
            <a:endParaRPr lang="sv-FI" i="1" dirty="0" smtClean="0"/>
          </a:p>
          <a:p>
            <a:pPr algn="l"/>
            <a:r>
              <a:rPr lang="sv-FI" dirty="0" smtClean="0"/>
              <a:t>Landskapsmuseidag</a:t>
            </a:r>
          </a:p>
          <a:p>
            <a:pPr algn="l"/>
            <a:r>
              <a:rPr lang="sv-FI" i="1" dirty="0" err="1" smtClean="0"/>
              <a:t>Maakuntamuseopäivä</a:t>
            </a:r>
            <a:endParaRPr lang="sv-FI" i="1" dirty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/>
          </a:p>
          <a:p>
            <a:pPr algn="l"/>
            <a:endParaRPr lang="sv-FI" dirty="0" smtClean="0"/>
          </a:p>
          <a:p>
            <a:pPr algn="l"/>
            <a:endParaRPr lang="sv-FI" dirty="0" smtClean="0"/>
          </a:p>
          <a:p>
            <a:pPr algn="l"/>
            <a:endParaRPr lang="sv-FI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604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4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2071678"/>
            <a:ext cx="6944816" cy="3567122"/>
          </a:xfrm>
        </p:spPr>
        <p:txBody>
          <a:bodyPr/>
          <a:lstStyle/>
          <a:p>
            <a:r>
              <a:rPr lang="sv-FI" dirty="0" smtClean="0"/>
              <a:t>Den samarbetsmodell vi testade i mitt område var relevant för mitt museums behov</a:t>
            </a:r>
            <a:r>
              <a:rPr lang="sv-FI" dirty="0" smtClean="0"/>
              <a:t>.</a:t>
            </a:r>
          </a:p>
          <a:p>
            <a:r>
              <a:rPr lang="sv-FI" i="1" dirty="0" err="1" smtClean="0"/>
              <a:t>Alueellani</a:t>
            </a:r>
            <a:r>
              <a:rPr lang="sv-FI" i="1" dirty="0" smtClean="0"/>
              <a:t> </a:t>
            </a:r>
            <a:r>
              <a:rPr lang="sv-FI" i="1" dirty="0" err="1" smtClean="0"/>
              <a:t>kokeiltu</a:t>
            </a:r>
            <a:r>
              <a:rPr lang="sv-FI" i="1" dirty="0" smtClean="0"/>
              <a:t> </a:t>
            </a:r>
            <a:r>
              <a:rPr lang="sv-FI" i="1" dirty="0" err="1" smtClean="0"/>
              <a:t>yhteistyömalli</a:t>
            </a:r>
            <a:r>
              <a:rPr lang="sv-FI" i="1" dirty="0" smtClean="0"/>
              <a:t> </a:t>
            </a:r>
            <a:r>
              <a:rPr lang="sv-FI" i="1" dirty="0" err="1" smtClean="0"/>
              <a:t>oli</a:t>
            </a:r>
            <a:r>
              <a:rPr lang="sv-FI" i="1" dirty="0" smtClean="0"/>
              <a:t> </a:t>
            </a:r>
            <a:r>
              <a:rPr lang="sv-FI" i="1" dirty="0" err="1" smtClean="0"/>
              <a:t>oman</a:t>
            </a:r>
            <a:r>
              <a:rPr lang="sv-FI" i="1" dirty="0" smtClean="0"/>
              <a:t> </a:t>
            </a:r>
            <a:r>
              <a:rPr lang="sv-FI" i="1" dirty="0" err="1" smtClean="0"/>
              <a:t>museoni</a:t>
            </a:r>
            <a:r>
              <a:rPr lang="sv-FI" i="1" dirty="0" smtClean="0"/>
              <a:t> </a:t>
            </a:r>
            <a:r>
              <a:rPr lang="sv-FI" i="1" dirty="0" err="1" smtClean="0"/>
              <a:t>kannalta</a:t>
            </a:r>
            <a:r>
              <a:rPr lang="sv-FI" i="1" dirty="0" smtClean="0"/>
              <a:t> </a:t>
            </a:r>
            <a:r>
              <a:rPr lang="sv-FI" i="1" dirty="0" err="1" smtClean="0"/>
              <a:t>merkityksellinen</a:t>
            </a:r>
            <a:r>
              <a:rPr lang="sv-FI" i="1" dirty="0" smtClean="0"/>
              <a:t>.</a:t>
            </a:r>
            <a:endParaRPr lang="sv-FI" i="1" dirty="0" smtClean="0"/>
          </a:p>
          <a:p>
            <a:endParaRPr lang="sv-FI" dirty="0"/>
          </a:p>
          <a:p>
            <a:r>
              <a:rPr lang="sv-FI" dirty="0" smtClean="0"/>
              <a:t>	Ja/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/>
              <a:t>	</a:t>
            </a:r>
            <a:r>
              <a:rPr lang="sv-FI" dirty="0" smtClean="0"/>
              <a:t>Nej/</a:t>
            </a:r>
            <a:r>
              <a:rPr lang="sv-FI" dirty="0" err="1" smtClean="0"/>
              <a:t>Ei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Rektangel 5"/>
          <p:cNvSpPr/>
          <p:nvPr/>
        </p:nvSpPr>
        <p:spPr>
          <a:xfrm>
            <a:off x="1107180" y="4509120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03749" y="5085184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263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Gemensam verksamhetsledare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f</a:t>
            </a:r>
            <a:r>
              <a:rPr lang="sv-FI" dirty="0" smtClean="0"/>
              <a:t>lera museer anställer tillsammans en verksamhetsledare</a:t>
            </a:r>
            <a:endParaRPr lang="sv-FI" dirty="0" smtClean="0"/>
          </a:p>
          <a:p>
            <a:pPr marL="0" indent="0" algn="l"/>
            <a:endParaRPr lang="sv-FI" dirty="0" smtClean="0"/>
          </a:p>
          <a:p>
            <a:pPr marL="0" indent="0" algn="l"/>
            <a:endParaRPr lang="sv-FI" dirty="0" smtClean="0"/>
          </a:p>
          <a:p>
            <a:pPr marL="0" indent="0" algn="l"/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/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Yhteinen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toiminnanjohtaja</a:t>
            </a:r>
            <a:endParaRPr lang="sv-FI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u</a:t>
            </a:r>
            <a:r>
              <a:rPr lang="sv-FI" i="1" dirty="0" err="1" smtClean="0"/>
              <a:t>seat</a:t>
            </a:r>
            <a:r>
              <a:rPr lang="sv-FI" i="1" dirty="0" smtClean="0"/>
              <a:t> </a:t>
            </a:r>
            <a:r>
              <a:rPr lang="sv-FI" i="1" dirty="0" err="1" smtClean="0"/>
              <a:t>museot</a:t>
            </a:r>
            <a:r>
              <a:rPr lang="sv-FI" i="1" dirty="0" smtClean="0"/>
              <a:t> </a:t>
            </a:r>
            <a:r>
              <a:rPr lang="sv-FI" i="1" dirty="0" err="1" smtClean="0"/>
              <a:t>palkkaavat</a:t>
            </a:r>
            <a:r>
              <a:rPr lang="sv-FI" i="1" dirty="0" smtClean="0"/>
              <a:t> </a:t>
            </a:r>
            <a:r>
              <a:rPr lang="sv-FI" i="1" dirty="0" err="1" smtClean="0"/>
              <a:t>yhdessä</a:t>
            </a:r>
            <a:r>
              <a:rPr lang="sv-FI" i="1" dirty="0" smtClean="0"/>
              <a:t> </a:t>
            </a:r>
            <a:r>
              <a:rPr lang="sv-FI" i="1" dirty="0" err="1" smtClean="0"/>
              <a:t>toiminnanjohtajan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v-FI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192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Gemensam verksamhetsledare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f</a:t>
            </a:r>
            <a:r>
              <a:rPr lang="sv-FI" dirty="0" smtClean="0"/>
              <a:t>lera museer anställer tillsammans en verksamhetsledare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värdkommun</a:t>
            </a:r>
          </a:p>
          <a:p>
            <a:pPr marL="0" indent="0" algn="l"/>
            <a:endParaRPr lang="sv-FI" dirty="0" smtClean="0"/>
          </a:p>
          <a:p>
            <a:pPr marL="0" indent="0" algn="l"/>
            <a:endParaRPr lang="sv-FI" dirty="0" smtClean="0"/>
          </a:p>
          <a:p>
            <a:pPr marL="0" indent="0" algn="l"/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/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Yhteinen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toiminnanjohtaja</a:t>
            </a:r>
            <a:endParaRPr lang="sv-FI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useat</a:t>
            </a:r>
            <a:r>
              <a:rPr lang="sv-FI" i="1" dirty="0"/>
              <a:t> </a:t>
            </a:r>
            <a:r>
              <a:rPr lang="sv-FI" i="1" dirty="0" err="1"/>
              <a:t>museot</a:t>
            </a:r>
            <a:r>
              <a:rPr lang="sv-FI" i="1" dirty="0"/>
              <a:t> </a:t>
            </a:r>
            <a:r>
              <a:rPr lang="sv-FI" i="1" dirty="0" err="1"/>
              <a:t>palkkaavat</a:t>
            </a:r>
            <a:r>
              <a:rPr lang="sv-FI" i="1" dirty="0"/>
              <a:t> </a:t>
            </a:r>
            <a:r>
              <a:rPr lang="sv-FI" i="1" dirty="0" err="1"/>
              <a:t>yhdessä</a:t>
            </a:r>
            <a:r>
              <a:rPr lang="sv-FI" i="1" dirty="0"/>
              <a:t> </a:t>
            </a:r>
            <a:r>
              <a:rPr lang="sv-FI" i="1" dirty="0" err="1" smtClean="0"/>
              <a:t>toiminnanjohtajan</a:t>
            </a:r>
            <a:endParaRPr lang="sv-FI" i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isäntäkunta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v-FI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12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/>
            <a:r>
              <a:rPr lang="sv-FI" sz="2000" dirty="0" smtClean="0">
                <a:solidFill>
                  <a:schemeClr val="bg1">
                    <a:lumMod val="50000"/>
                  </a:schemeClr>
                </a:solidFill>
              </a:rPr>
              <a:t>Gemensam verksamhetsledare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f</a:t>
            </a:r>
            <a:r>
              <a:rPr lang="sv-FI" dirty="0" smtClean="0"/>
              <a:t>lera museer anställer tillsammans en verksamhetsledare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värdkommun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m</a:t>
            </a:r>
            <a:r>
              <a:rPr lang="sv-FI" dirty="0" smtClean="0"/>
              <a:t>useer i samarbete erhåller statsandelar</a:t>
            </a:r>
          </a:p>
          <a:p>
            <a:pPr marL="0" indent="0" algn="l"/>
            <a:endParaRPr lang="sv-FI" dirty="0" smtClean="0"/>
          </a:p>
          <a:p>
            <a:pPr marL="0" indent="0" algn="l"/>
            <a:endParaRPr lang="sv-FI" dirty="0" smtClean="0"/>
          </a:p>
          <a:p>
            <a:pPr marL="0" indent="0" algn="l"/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/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Yhteinen</a:t>
            </a:r>
            <a:r>
              <a:rPr lang="sv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FI" sz="2000" i="1" dirty="0" err="1" smtClean="0">
                <a:solidFill>
                  <a:schemeClr val="bg1">
                    <a:lumMod val="50000"/>
                  </a:schemeClr>
                </a:solidFill>
              </a:rPr>
              <a:t>toiminnanjohtaja</a:t>
            </a:r>
            <a:endParaRPr lang="sv-FI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useat</a:t>
            </a:r>
            <a:r>
              <a:rPr lang="sv-FI" i="1" dirty="0"/>
              <a:t> </a:t>
            </a:r>
            <a:r>
              <a:rPr lang="sv-FI" i="1" dirty="0" err="1"/>
              <a:t>museot</a:t>
            </a:r>
            <a:r>
              <a:rPr lang="sv-FI" i="1" dirty="0"/>
              <a:t> </a:t>
            </a:r>
            <a:r>
              <a:rPr lang="sv-FI" i="1" dirty="0" err="1"/>
              <a:t>palkkaavat</a:t>
            </a:r>
            <a:r>
              <a:rPr lang="sv-FI" i="1" dirty="0"/>
              <a:t> </a:t>
            </a:r>
            <a:r>
              <a:rPr lang="sv-FI" i="1" dirty="0" err="1"/>
              <a:t>yhdessä</a:t>
            </a:r>
            <a:r>
              <a:rPr lang="sv-FI" i="1" dirty="0"/>
              <a:t> </a:t>
            </a:r>
            <a:r>
              <a:rPr lang="sv-FI" i="1" dirty="0" err="1" smtClean="0"/>
              <a:t>toiminnanjohtajan</a:t>
            </a:r>
            <a:endParaRPr lang="sv-FI" i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i</a:t>
            </a:r>
            <a:r>
              <a:rPr lang="sv-FI" i="1" dirty="0" err="1" smtClean="0"/>
              <a:t>säntäkunta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y</a:t>
            </a:r>
            <a:r>
              <a:rPr lang="sv-FI" i="1" dirty="0" err="1" smtClean="0"/>
              <a:t>hteistyössä</a:t>
            </a:r>
            <a:r>
              <a:rPr lang="sv-FI" i="1" dirty="0" smtClean="0"/>
              <a:t> </a:t>
            </a:r>
            <a:r>
              <a:rPr lang="sv-FI" i="1" dirty="0" err="1" smtClean="0"/>
              <a:t>olevat</a:t>
            </a:r>
            <a:r>
              <a:rPr lang="sv-FI" i="1" dirty="0" smtClean="0"/>
              <a:t> </a:t>
            </a:r>
            <a:r>
              <a:rPr lang="sv-FI" i="1" dirty="0" err="1" smtClean="0"/>
              <a:t>museot</a:t>
            </a:r>
            <a:r>
              <a:rPr lang="sv-FI" i="1" dirty="0" smtClean="0"/>
              <a:t> </a:t>
            </a:r>
            <a:r>
              <a:rPr lang="sv-FI" i="1" dirty="0" err="1" smtClean="0"/>
              <a:t>saavat</a:t>
            </a:r>
            <a:r>
              <a:rPr lang="sv-FI" i="1" dirty="0" smtClean="0"/>
              <a:t> </a:t>
            </a:r>
            <a:r>
              <a:rPr lang="sv-FI" i="1" dirty="0" err="1" smtClean="0"/>
              <a:t>valtionosuuksia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v-FI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724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</a:t>
            </a:r>
            <a:r>
              <a:rPr lang="sv-FI" dirty="0"/>
              <a:t>5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704856" cy="4608512"/>
          </a:xfrm>
        </p:spPr>
        <p:txBody>
          <a:bodyPr/>
          <a:lstStyle/>
          <a:p>
            <a:r>
              <a:rPr lang="sv-FI" dirty="0" smtClean="0"/>
              <a:t>Samarbete kostar för mycket tid/pengar/engagemang som vi istället behöver till att driva vår ordinarie verksamhet</a:t>
            </a:r>
            <a:r>
              <a:rPr lang="sv-FI" dirty="0" smtClean="0"/>
              <a:t>.</a:t>
            </a:r>
          </a:p>
          <a:p>
            <a:r>
              <a:rPr lang="sv-FI" i="1" dirty="0" err="1" smtClean="0"/>
              <a:t>Yhteistyö</a:t>
            </a:r>
            <a:r>
              <a:rPr lang="sv-FI" i="1" dirty="0" smtClean="0"/>
              <a:t> </a:t>
            </a:r>
            <a:r>
              <a:rPr lang="sv-FI" i="1" dirty="0" err="1" smtClean="0"/>
              <a:t>maksaa</a:t>
            </a:r>
            <a:r>
              <a:rPr lang="sv-FI" i="1" dirty="0" smtClean="0"/>
              <a:t> </a:t>
            </a:r>
            <a:r>
              <a:rPr lang="sv-FI" i="1" dirty="0" err="1" smtClean="0"/>
              <a:t>liikaa</a:t>
            </a:r>
            <a:r>
              <a:rPr lang="sv-FI" i="1" dirty="0" smtClean="0"/>
              <a:t> </a:t>
            </a:r>
            <a:r>
              <a:rPr lang="sv-FI" i="1" dirty="0" err="1" smtClean="0"/>
              <a:t>aikaa</a:t>
            </a:r>
            <a:r>
              <a:rPr lang="sv-FI" i="1" dirty="0" smtClean="0"/>
              <a:t>/</a:t>
            </a:r>
            <a:r>
              <a:rPr lang="sv-FI" i="1" dirty="0" err="1" smtClean="0"/>
              <a:t>rahaa</a:t>
            </a:r>
            <a:r>
              <a:rPr lang="sv-FI" i="1" dirty="0" smtClean="0"/>
              <a:t>/</a:t>
            </a:r>
            <a:r>
              <a:rPr lang="sv-FI" i="1" dirty="0" err="1" smtClean="0"/>
              <a:t>vaivaa</a:t>
            </a:r>
            <a:r>
              <a:rPr lang="sv-FI" i="1" dirty="0" smtClean="0"/>
              <a:t>, jota </a:t>
            </a:r>
            <a:r>
              <a:rPr lang="sv-FI" i="1" dirty="0" err="1" smtClean="0"/>
              <a:t>me</a:t>
            </a:r>
            <a:r>
              <a:rPr lang="sv-FI" i="1" dirty="0" smtClean="0"/>
              <a:t> </a:t>
            </a:r>
            <a:r>
              <a:rPr lang="sv-FI" i="1" dirty="0" err="1" smtClean="0"/>
              <a:t>tarvitsemme</a:t>
            </a:r>
            <a:r>
              <a:rPr lang="sv-FI" i="1" dirty="0" smtClean="0"/>
              <a:t> </a:t>
            </a:r>
            <a:r>
              <a:rPr lang="sv-FI" i="1" dirty="0" err="1" smtClean="0"/>
              <a:t>hoitaaksemme</a:t>
            </a:r>
            <a:r>
              <a:rPr lang="sv-FI" i="1" dirty="0" smtClean="0"/>
              <a:t> </a:t>
            </a:r>
            <a:r>
              <a:rPr lang="sv-FI" i="1" dirty="0" err="1" smtClean="0"/>
              <a:t>museon</a:t>
            </a:r>
            <a:r>
              <a:rPr lang="sv-FI" i="1" dirty="0" smtClean="0"/>
              <a:t> </a:t>
            </a:r>
            <a:r>
              <a:rPr lang="sv-FI" i="1" dirty="0" err="1" smtClean="0"/>
              <a:t>vakinaista</a:t>
            </a:r>
            <a:r>
              <a:rPr lang="sv-FI" i="1" dirty="0" smtClean="0"/>
              <a:t> </a:t>
            </a:r>
            <a:r>
              <a:rPr lang="sv-FI" i="1" dirty="0" err="1" smtClean="0"/>
              <a:t>toimintaa</a:t>
            </a:r>
            <a:r>
              <a:rPr lang="sv-FI" i="1" dirty="0" smtClean="0"/>
              <a:t>.</a:t>
            </a:r>
          </a:p>
          <a:p>
            <a:endParaRPr lang="sv-FI" dirty="0"/>
          </a:p>
          <a:p>
            <a:r>
              <a:rPr lang="sv-FI" dirty="0"/>
              <a:t>	</a:t>
            </a:r>
            <a:r>
              <a:rPr lang="sv-FI" dirty="0" smtClean="0"/>
              <a:t>	Ja / 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/>
              <a:t>	</a:t>
            </a:r>
            <a:r>
              <a:rPr lang="sv-FI" dirty="0" smtClean="0"/>
              <a:t>	Nej / </a:t>
            </a:r>
            <a:r>
              <a:rPr lang="sv-FI" dirty="0" err="1" smtClean="0"/>
              <a:t>Ei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Rektangel 5"/>
          <p:cNvSpPr/>
          <p:nvPr/>
        </p:nvSpPr>
        <p:spPr>
          <a:xfrm>
            <a:off x="1412088" y="5013176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413632" y="5589240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120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Hinder för samarbete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för dyrt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Yhteistyön</a:t>
            </a:r>
            <a:r>
              <a:rPr lang="sv-FI" b="1" i="1" dirty="0" smtClean="0"/>
              <a:t> </a:t>
            </a:r>
            <a:r>
              <a:rPr lang="sv-FI" b="1" i="1" dirty="0" err="1" smtClean="0"/>
              <a:t>esteitä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l</a:t>
            </a:r>
            <a:r>
              <a:rPr lang="sv-FI" i="1" dirty="0" err="1" smtClean="0"/>
              <a:t>iian</a:t>
            </a:r>
            <a:r>
              <a:rPr lang="sv-FI" i="1" dirty="0" smtClean="0"/>
              <a:t> kallista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725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Hinder för samarbete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f</a:t>
            </a:r>
            <a:r>
              <a:rPr lang="sv-FI" dirty="0" smtClean="0"/>
              <a:t>ör dyrt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t</a:t>
            </a:r>
            <a:r>
              <a:rPr lang="sv-FI" dirty="0" smtClean="0"/>
              <a:t>ar för mycket tid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Yhteistyön</a:t>
            </a:r>
            <a:r>
              <a:rPr lang="sv-FI" b="1" i="1" dirty="0" smtClean="0"/>
              <a:t> </a:t>
            </a:r>
            <a:r>
              <a:rPr lang="sv-FI" b="1" i="1" dirty="0" err="1" smtClean="0"/>
              <a:t>esteitä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l</a:t>
            </a:r>
            <a:r>
              <a:rPr lang="sv-FI" i="1" dirty="0" err="1" smtClean="0"/>
              <a:t>iian</a:t>
            </a:r>
            <a:r>
              <a:rPr lang="sv-FI" i="1" dirty="0" smtClean="0"/>
              <a:t> kallista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v</a:t>
            </a:r>
            <a:r>
              <a:rPr lang="sv-FI" i="1" dirty="0" err="1" smtClean="0"/>
              <a:t>aatii</a:t>
            </a:r>
            <a:r>
              <a:rPr lang="sv-FI" i="1" dirty="0" smtClean="0"/>
              <a:t> </a:t>
            </a:r>
            <a:r>
              <a:rPr lang="sv-FI" i="1" dirty="0" err="1" smtClean="0"/>
              <a:t>liikaa</a:t>
            </a:r>
            <a:r>
              <a:rPr lang="sv-FI" i="1" dirty="0" smtClean="0"/>
              <a:t> </a:t>
            </a:r>
            <a:r>
              <a:rPr lang="sv-FI" i="1" dirty="0" err="1" smtClean="0"/>
              <a:t>aikaa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238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Projektet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1.4 2010-31.12 2012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Projektägare:</a:t>
            </a:r>
          </a:p>
          <a:p>
            <a:pPr algn="l"/>
            <a:r>
              <a:rPr lang="sv-FI" dirty="0" err="1" smtClean="0"/>
              <a:t>KulturÖsterbotten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Finansiärer:</a:t>
            </a:r>
          </a:p>
          <a:p>
            <a:pPr algn="l"/>
            <a:r>
              <a:rPr lang="sv-FI" dirty="0" smtClean="0"/>
              <a:t>Österbottens förbund, Svenska kulturfonden</a:t>
            </a:r>
          </a:p>
          <a:p>
            <a:pPr algn="l"/>
            <a:endParaRPr lang="sv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Hanke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smtClean="0"/>
              <a:t>1.4.2010-31.12.2012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Hankeomistaja</a:t>
            </a:r>
            <a:r>
              <a:rPr lang="sv-FI" i="1" dirty="0" smtClean="0"/>
              <a:t>:</a:t>
            </a:r>
          </a:p>
          <a:p>
            <a:pPr algn="l"/>
            <a:r>
              <a:rPr lang="sv-FI" i="1" dirty="0" err="1" smtClean="0"/>
              <a:t>KulturÖsterbotten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Rahoittajat</a:t>
            </a:r>
            <a:r>
              <a:rPr lang="sv-FI" i="1" dirty="0" smtClean="0"/>
              <a:t>: </a:t>
            </a:r>
          </a:p>
          <a:p>
            <a:pPr algn="l"/>
            <a:r>
              <a:rPr lang="sv-FI" i="1" dirty="0" err="1" smtClean="0"/>
              <a:t>Pohjanmaan</a:t>
            </a:r>
            <a:r>
              <a:rPr lang="sv-FI" i="1" dirty="0" smtClean="0"/>
              <a:t> </a:t>
            </a:r>
            <a:r>
              <a:rPr lang="sv-FI" i="1" dirty="0" err="1" smtClean="0"/>
              <a:t>liitto</a:t>
            </a:r>
            <a:r>
              <a:rPr lang="sv-FI" i="1" dirty="0" smtClean="0"/>
              <a:t>,   Svenska </a:t>
            </a:r>
            <a:r>
              <a:rPr lang="sv-FI" i="1" dirty="0" smtClean="0"/>
              <a:t>kulturfonden</a:t>
            </a:r>
            <a:endParaRPr lang="sv-FI" i="1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325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Hinder för samarbete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f</a:t>
            </a:r>
            <a:r>
              <a:rPr lang="sv-FI" dirty="0" smtClean="0"/>
              <a:t>ör dyrt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t</a:t>
            </a:r>
            <a:r>
              <a:rPr lang="sv-FI" dirty="0" smtClean="0"/>
              <a:t>ar för mycket tid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/>
              <a:t>d</a:t>
            </a:r>
            <a:r>
              <a:rPr lang="sv-FI" dirty="0" smtClean="0"/>
              <a:t>et fattas Någon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Yhteistyön</a:t>
            </a:r>
            <a:r>
              <a:rPr lang="sv-FI" b="1" i="1" dirty="0" smtClean="0"/>
              <a:t> </a:t>
            </a:r>
            <a:r>
              <a:rPr lang="sv-FI" b="1" i="1" dirty="0" err="1" smtClean="0"/>
              <a:t>esteitä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/>
              <a:t>l</a:t>
            </a:r>
            <a:r>
              <a:rPr lang="sv-FI" i="1" dirty="0" err="1" smtClean="0"/>
              <a:t>iian</a:t>
            </a:r>
            <a:r>
              <a:rPr lang="sv-FI" i="1" dirty="0" smtClean="0"/>
              <a:t> kallista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vaatii</a:t>
            </a:r>
            <a:r>
              <a:rPr lang="sv-FI" i="1" dirty="0" smtClean="0"/>
              <a:t> </a:t>
            </a:r>
            <a:r>
              <a:rPr lang="sv-FI" i="1" dirty="0" err="1" smtClean="0"/>
              <a:t>liikaa</a:t>
            </a:r>
            <a:r>
              <a:rPr lang="sv-FI" i="1" dirty="0" smtClean="0"/>
              <a:t> </a:t>
            </a:r>
            <a:r>
              <a:rPr lang="sv-FI" i="1" dirty="0" err="1" smtClean="0"/>
              <a:t>aikaa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Joku</a:t>
            </a:r>
            <a:r>
              <a:rPr lang="sv-FI" i="1" dirty="0" smtClean="0"/>
              <a:t> </a:t>
            </a:r>
            <a:r>
              <a:rPr lang="sv-FI" i="1" dirty="0" err="1" smtClean="0"/>
              <a:t>puuttuu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008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dirty="0" smtClean="0"/>
              <a:t>Samarbete – en självklarhet?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i="1" dirty="0" err="1" smtClean="0"/>
              <a:t>Yhteistyö</a:t>
            </a:r>
            <a:r>
              <a:rPr lang="sv-FI" i="1" dirty="0" smtClean="0"/>
              <a:t> – </a:t>
            </a:r>
            <a:r>
              <a:rPr lang="sv-FI" i="1" dirty="0" err="1" smtClean="0"/>
              <a:t>itsestäänselvyys</a:t>
            </a:r>
            <a:r>
              <a:rPr lang="sv-FI" i="1" dirty="0" smtClean="0"/>
              <a:t>?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985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dirty="0" smtClean="0"/>
              <a:t>Samarbete – en självklarhet?</a:t>
            </a:r>
          </a:p>
          <a:p>
            <a:pPr algn="l"/>
            <a:endParaRPr lang="sv-FI" dirty="0"/>
          </a:p>
          <a:p>
            <a:pPr algn="l"/>
            <a:r>
              <a:rPr lang="sv-FI" dirty="0" smtClean="0"/>
              <a:t>Samarbete – lösningen på alla problem?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i="1" dirty="0" err="1" smtClean="0"/>
              <a:t>Yhteistyö</a:t>
            </a:r>
            <a:r>
              <a:rPr lang="sv-FI" i="1" dirty="0" smtClean="0"/>
              <a:t> – </a:t>
            </a:r>
            <a:r>
              <a:rPr lang="sv-FI" i="1" dirty="0" err="1" smtClean="0"/>
              <a:t>itsestäänselvyys</a:t>
            </a:r>
            <a:r>
              <a:rPr lang="sv-FI" i="1" dirty="0" smtClean="0"/>
              <a:t>?</a:t>
            </a:r>
          </a:p>
          <a:p>
            <a:pPr algn="l"/>
            <a:endParaRPr lang="sv-FI" i="1" dirty="0"/>
          </a:p>
          <a:p>
            <a:pPr algn="l"/>
            <a:r>
              <a:rPr lang="sv-FI" i="1" dirty="0" err="1" smtClean="0"/>
              <a:t>Yhteistyö</a:t>
            </a:r>
            <a:r>
              <a:rPr lang="sv-FI" i="1" dirty="0" smtClean="0"/>
              <a:t> – </a:t>
            </a:r>
            <a:r>
              <a:rPr lang="sv-FI" i="1" dirty="0" err="1" smtClean="0"/>
              <a:t>kaikkien</a:t>
            </a:r>
            <a:r>
              <a:rPr lang="sv-FI" i="1" dirty="0" smtClean="0"/>
              <a:t> </a:t>
            </a:r>
            <a:r>
              <a:rPr lang="sv-FI" i="1" dirty="0" err="1" smtClean="0"/>
              <a:t>ongelmien</a:t>
            </a:r>
            <a:r>
              <a:rPr lang="sv-FI" i="1" dirty="0" smtClean="0"/>
              <a:t> </a:t>
            </a:r>
            <a:r>
              <a:rPr lang="sv-FI" i="1" dirty="0" err="1" smtClean="0"/>
              <a:t>ratkaisu</a:t>
            </a:r>
            <a:r>
              <a:rPr lang="sv-FI" i="1" dirty="0" smtClean="0"/>
              <a:t>?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993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6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6700862" cy="4093626"/>
          </a:xfrm>
        </p:spPr>
        <p:txBody>
          <a:bodyPr/>
          <a:lstStyle/>
          <a:p>
            <a:r>
              <a:rPr lang="sv-FI" dirty="0" smtClean="0"/>
              <a:t>Jag är redo att samarbeta även om de positiva effekterna av samarbetet syns först om några år</a:t>
            </a:r>
            <a:r>
              <a:rPr lang="sv-FI" dirty="0" smtClean="0"/>
              <a:t>.</a:t>
            </a:r>
          </a:p>
          <a:p>
            <a:r>
              <a:rPr lang="sv-FI" i="1" dirty="0" err="1" smtClean="0"/>
              <a:t>Olen</a:t>
            </a:r>
            <a:r>
              <a:rPr lang="sv-FI" i="1" dirty="0" smtClean="0"/>
              <a:t> </a:t>
            </a:r>
            <a:r>
              <a:rPr lang="sv-FI" i="1" dirty="0" err="1" smtClean="0"/>
              <a:t>valmis</a:t>
            </a:r>
            <a:r>
              <a:rPr lang="sv-FI" i="1" dirty="0" smtClean="0"/>
              <a:t> </a:t>
            </a:r>
            <a:r>
              <a:rPr lang="sv-FI" i="1" dirty="0" err="1" smtClean="0"/>
              <a:t>yhteistyöhön</a:t>
            </a:r>
            <a:r>
              <a:rPr lang="sv-FI" i="1" dirty="0" smtClean="0"/>
              <a:t>, </a:t>
            </a:r>
            <a:r>
              <a:rPr lang="sv-FI" i="1" dirty="0" err="1" smtClean="0"/>
              <a:t>vaikka</a:t>
            </a:r>
            <a:r>
              <a:rPr lang="sv-FI" i="1" dirty="0" smtClean="0"/>
              <a:t> </a:t>
            </a:r>
            <a:r>
              <a:rPr lang="sv-FI" i="1" dirty="0" err="1" smtClean="0"/>
              <a:t>myönteiset</a:t>
            </a:r>
            <a:r>
              <a:rPr lang="sv-FI" i="1" dirty="0" smtClean="0"/>
              <a:t> </a:t>
            </a:r>
            <a:r>
              <a:rPr lang="sv-FI" i="1" dirty="0" err="1" smtClean="0"/>
              <a:t>vaikutukset</a:t>
            </a:r>
            <a:r>
              <a:rPr lang="sv-FI" i="1" dirty="0" smtClean="0"/>
              <a:t> </a:t>
            </a:r>
            <a:r>
              <a:rPr lang="sv-FI" i="1" dirty="0" err="1" smtClean="0"/>
              <a:t>näkyvät</a:t>
            </a:r>
            <a:r>
              <a:rPr lang="sv-FI" i="1" dirty="0" smtClean="0"/>
              <a:t> </a:t>
            </a:r>
            <a:r>
              <a:rPr lang="sv-FI" i="1" dirty="0" err="1" smtClean="0"/>
              <a:t>vasta</a:t>
            </a:r>
            <a:r>
              <a:rPr lang="sv-FI" i="1" dirty="0" smtClean="0"/>
              <a:t> </a:t>
            </a:r>
            <a:r>
              <a:rPr lang="sv-FI" i="1" dirty="0" err="1" smtClean="0"/>
              <a:t>vuosien</a:t>
            </a:r>
            <a:r>
              <a:rPr lang="sv-FI" i="1" dirty="0" smtClean="0"/>
              <a:t> </a:t>
            </a:r>
            <a:r>
              <a:rPr lang="sv-FI" i="1" dirty="0" err="1" smtClean="0"/>
              <a:t>kuluttua</a:t>
            </a:r>
            <a:r>
              <a:rPr lang="sv-FI" i="1" dirty="0" smtClean="0"/>
              <a:t>.</a:t>
            </a:r>
          </a:p>
          <a:p>
            <a:endParaRPr lang="sv-FI" dirty="0"/>
          </a:p>
          <a:p>
            <a:r>
              <a:rPr lang="sv-FI" dirty="0" smtClean="0"/>
              <a:t>		Ja / 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/>
              <a:t>	</a:t>
            </a:r>
            <a:r>
              <a:rPr lang="sv-FI" dirty="0" smtClean="0"/>
              <a:t>	Nej / </a:t>
            </a:r>
            <a:r>
              <a:rPr lang="sv-FI" dirty="0" err="1" smtClean="0"/>
              <a:t>Ei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Rektangel 5"/>
          <p:cNvSpPr/>
          <p:nvPr/>
        </p:nvSpPr>
        <p:spPr>
          <a:xfrm>
            <a:off x="1907704" y="4958199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907704" y="5517232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33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7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6700862" cy="4309650"/>
          </a:xfrm>
        </p:spPr>
        <p:txBody>
          <a:bodyPr/>
          <a:lstStyle/>
          <a:p>
            <a:r>
              <a:rPr lang="sv-FI" dirty="0" smtClean="0"/>
              <a:t>Jag vore beredd att slå ihop mitt museum med andra museer för att säkra </a:t>
            </a:r>
            <a:r>
              <a:rPr lang="sv-FI" dirty="0" smtClean="0"/>
              <a:t>museiverksamheten </a:t>
            </a:r>
            <a:r>
              <a:rPr lang="sv-FI" dirty="0" smtClean="0"/>
              <a:t>i framtiden</a:t>
            </a:r>
            <a:r>
              <a:rPr lang="sv-FI" dirty="0" smtClean="0"/>
              <a:t>.</a:t>
            </a:r>
          </a:p>
          <a:p>
            <a:r>
              <a:rPr lang="sv-FI" i="1" dirty="0" err="1" smtClean="0"/>
              <a:t>Olisin</a:t>
            </a:r>
            <a:r>
              <a:rPr lang="sv-FI" i="1" dirty="0" smtClean="0"/>
              <a:t> </a:t>
            </a:r>
            <a:r>
              <a:rPr lang="sv-FI" i="1" dirty="0" err="1" smtClean="0"/>
              <a:t>valmis</a:t>
            </a:r>
            <a:r>
              <a:rPr lang="sv-FI" i="1" dirty="0" smtClean="0"/>
              <a:t> </a:t>
            </a:r>
            <a:r>
              <a:rPr lang="sv-FI" i="1" dirty="0" err="1" smtClean="0"/>
              <a:t>yhdistämään</a:t>
            </a:r>
            <a:r>
              <a:rPr lang="sv-FI" i="1" dirty="0" smtClean="0"/>
              <a:t> </a:t>
            </a:r>
            <a:r>
              <a:rPr lang="sv-FI" i="1" dirty="0" err="1" smtClean="0"/>
              <a:t>museoni</a:t>
            </a:r>
            <a:r>
              <a:rPr lang="sv-FI" i="1" dirty="0" smtClean="0"/>
              <a:t> </a:t>
            </a:r>
            <a:r>
              <a:rPr lang="sv-FI" i="1" dirty="0" err="1" smtClean="0"/>
              <a:t>muihin</a:t>
            </a:r>
            <a:r>
              <a:rPr lang="sv-FI" i="1" dirty="0" smtClean="0"/>
              <a:t> </a:t>
            </a:r>
            <a:r>
              <a:rPr lang="sv-FI" i="1" dirty="0" err="1" smtClean="0"/>
              <a:t>museoihin</a:t>
            </a:r>
            <a:r>
              <a:rPr lang="sv-FI" i="1" dirty="0" smtClean="0"/>
              <a:t> </a:t>
            </a:r>
            <a:r>
              <a:rPr lang="sv-FI" i="1" dirty="0" err="1" smtClean="0"/>
              <a:t>varmistaakseni</a:t>
            </a:r>
            <a:r>
              <a:rPr lang="sv-FI" i="1" dirty="0"/>
              <a:t> </a:t>
            </a:r>
            <a:r>
              <a:rPr lang="sv-FI" i="1" dirty="0" err="1" smtClean="0"/>
              <a:t>museot</a:t>
            </a:r>
            <a:r>
              <a:rPr lang="sv-FI" i="1" dirty="0" err="1" smtClean="0"/>
              <a:t>oiminnan</a:t>
            </a:r>
            <a:r>
              <a:rPr lang="sv-FI" i="1" dirty="0" smtClean="0"/>
              <a:t> </a:t>
            </a:r>
            <a:r>
              <a:rPr lang="sv-FI" i="1" dirty="0" err="1" smtClean="0"/>
              <a:t>tulevaisuuden</a:t>
            </a:r>
            <a:r>
              <a:rPr lang="sv-FI" i="1" dirty="0" smtClean="0"/>
              <a:t>.</a:t>
            </a:r>
          </a:p>
          <a:p>
            <a:r>
              <a:rPr lang="sv-FI" dirty="0"/>
              <a:t>	</a:t>
            </a:r>
            <a:endParaRPr lang="sv-FI" dirty="0" smtClean="0"/>
          </a:p>
          <a:p>
            <a:r>
              <a:rPr lang="sv-FI" dirty="0"/>
              <a:t>	</a:t>
            </a:r>
            <a:r>
              <a:rPr lang="sv-FI" dirty="0" smtClean="0"/>
              <a:t>	Ja / 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/>
              <a:t>	</a:t>
            </a:r>
            <a:r>
              <a:rPr lang="sv-FI" dirty="0" smtClean="0"/>
              <a:t>	Nej / </a:t>
            </a:r>
            <a:r>
              <a:rPr lang="sv-FI" dirty="0" err="1" smtClean="0"/>
              <a:t>Ei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Rektangel 5"/>
          <p:cNvSpPr/>
          <p:nvPr/>
        </p:nvSpPr>
        <p:spPr>
          <a:xfrm>
            <a:off x="1907704" y="5361647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907704" y="5941159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659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8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6700862" cy="3661578"/>
          </a:xfrm>
        </p:spPr>
        <p:txBody>
          <a:bodyPr/>
          <a:lstStyle/>
          <a:p>
            <a:r>
              <a:rPr lang="sv-FI" dirty="0" smtClean="0"/>
              <a:t>Vem som helst ska ha rätt att använda beteckningen ”museum” om sin samling</a:t>
            </a:r>
            <a:r>
              <a:rPr lang="sv-FI" dirty="0" smtClean="0"/>
              <a:t>.</a:t>
            </a:r>
          </a:p>
          <a:p>
            <a:r>
              <a:rPr lang="sv-FI" i="1" dirty="0" err="1" smtClean="0"/>
              <a:t>Kenellä</a:t>
            </a:r>
            <a:r>
              <a:rPr lang="sv-FI" i="1" dirty="0" smtClean="0"/>
              <a:t> </a:t>
            </a:r>
            <a:r>
              <a:rPr lang="sv-FI" i="1" dirty="0" err="1" smtClean="0"/>
              <a:t>tahansa</a:t>
            </a:r>
            <a:r>
              <a:rPr lang="sv-FI" i="1" dirty="0" smtClean="0"/>
              <a:t> on </a:t>
            </a:r>
            <a:r>
              <a:rPr lang="sv-FI" i="1" dirty="0" err="1" smtClean="0"/>
              <a:t>oikeus</a:t>
            </a:r>
            <a:r>
              <a:rPr lang="sv-FI" i="1" dirty="0" smtClean="0"/>
              <a:t> </a:t>
            </a:r>
            <a:r>
              <a:rPr lang="sv-FI" i="1" dirty="0" err="1" smtClean="0"/>
              <a:t>käyttää</a:t>
            </a:r>
            <a:r>
              <a:rPr lang="sv-FI" i="1" dirty="0" smtClean="0"/>
              <a:t> </a:t>
            </a:r>
            <a:r>
              <a:rPr lang="sv-FI" i="1" dirty="0" err="1" smtClean="0"/>
              <a:t>omasta</a:t>
            </a:r>
            <a:r>
              <a:rPr lang="sv-FI" i="1" dirty="0" smtClean="0"/>
              <a:t> </a:t>
            </a:r>
            <a:r>
              <a:rPr lang="sv-FI" i="1" dirty="0" err="1" smtClean="0"/>
              <a:t>kokoelmastaan</a:t>
            </a:r>
            <a:r>
              <a:rPr lang="sv-FI" i="1" dirty="0" smtClean="0"/>
              <a:t> ”</a:t>
            </a:r>
            <a:r>
              <a:rPr lang="sv-FI" i="1" dirty="0" err="1" smtClean="0"/>
              <a:t>museo</a:t>
            </a:r>
            <a:r>
              <a:rPr lang="sv-FI" i="1" dirty="0" smtClean="0"/>
              <a:t>”-</a:t>
            </a:r>
            <a:r>
              <a:rPr lang="sv-FI" i="1" dirty="0" err="1" smtClean="0"/>
              <a:t>nimikettä</a:t>
            </a:r>
            <a:r>
              <a:rPr lang="sv-FI" i="1" dirty="0" smtClean="0"/>
              <a:t>.</a:t>
            </a:r>
          </a:p>
          <a:p>
            <a:endParaRPr lang="sv-FI" dirty="0"/>
          </a:p>
          <a:p>
            <a:r>
              <a:rPr lang="sv-FI" dirty="0" smtClean="0"/>
              <a:t>		Ja / 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/>
              <a:t>	</a:t>
            </a:r>
            <a:r>
              <a:rPr lang="sv-FI" dirty="0" smtClean="0"/>
              <a:t>	Nej / </a:t>
            </a:r>
            <a:r>
              <a:rPr lang="sv-FI" dirty="0" err="1" smtClean="0"/>
              <a:t>Ei</a:t>
            </a:r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Rektangel 5"/>
          <p:cNvSpPr/>
          <p:nvPr/>
        </p:nvSpPr>
        <p:spPr>
          <a:xfrm>
            <a:off x="1907704" y="4509120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907704" y="5105554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643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 9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6700862" cy="3805594"/>
          </a:xfrm>
        </p:spPr>
        <p:txBody>
          <a:bodyPr/>
          <a:lstStyle/>
          <a:p>
            <a:r>
              <a:rPr lang="sv-FI" dirty="0" smtClean="0"/>
              <a:t>Det hör till kommunernas ansvar att stöda lokalmuseer ekonomiskt</a:t>
            </a:r>
            <a:r>
              <a:rPr lang="sv-FI" dirty="0" smtClean="0"/>
              <a:t>.</a:t>
            </a:r>
          </a:p>
          <a:p>
            <a:r>
              <a:rPr lang="sv-FI" i="1" dirty="0" err="1" smtClean="0"/>
              <a:t>Paikallismuseoiden</a:t>
            </a:r>
            <a:r>
              <a:rPr lang="sv-FI" i="1" dirty="0" smtClean="0"/>
              <a:t> </a:t>
            </a:r>
            <a:r>
              <a:rPr lang="sv-FI" i="1" dirty="0" err="1" smtClean="0"/>
              <a:t>taloudellinen</a:t>
            </a:r>
            <a:r>
              <a:rPr lang="sv-FI" i="1" dirty="0" smtClean="0"/>
              <a:t> </a:t>
            </a:r>
            <a:r>
              <a:rPr lang="sv-FI" i="1" dirty="0" err="1" smtClean="0"/>
              <a:t>tukeminen</a:t>
            </a:r>
            <a:r>
              <a:rPr lang="sv-FI" i="1" dirty="0" smtClean="0"/>
              <a:t> on </a:t>
            </a:r>
            <a:r>
              <a:rPr lang="sv-FI" i="1" dirty="0" err="1" smtClean="0"/>
              <a:t>kuntien</a:t>
            </a:r>
            <a:r>
              <a:rPr lang="sv-FI" i="1" dirty="0" smtClean="0"/>
              <a:t> </a:t>
            </a:r>
            <a:r>
              <a:rPr lang="sv-FI" i="1" dirty="0" err="1" smtClean="0"/>
              <a:t>vastuulla</a:t>
            </a:r>
            <a:r>
              <a:rPr lang="sv-FI" i="1" dirty="0" smtClean="0"/>
              <a:t>.</a:t>
            </a:r>
          </a:p>
          <a:p>
            <a:endParaRPr lang="sv-FI" dirty="0"/>
          </a:p>
          <a:p>
            <a:r>
              <a:rPr lang="sv-FI" dirty="0" smtClean="0"/>
              <a:t>		Ja / 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/>
              <a:t>	</a:t>
            </a:r>
            <a:r>
              <a:rPr lang="sv-FI" dirty="0" smtClean="0"/>
              <a:t>	Nej / </a:t>
            </a:r>
            <a:r>
              <a:rPr lang="sv-FI" dirty="0" err="1" smtClean="0"/>
              <a:t>Ei</a:t>
            </a:r>
            <a:endParaRPr lang="sv-FI" dirty="0" smtClean="0"/>
          </a:p>
          <a:p>
            <a:endParaRPr lang="sv-FI" dirty="0" smtClean="0"/>
          </a:p>
          <a:p>
            <a:endParaRPr lang="sv-FI" dirty="0"/>
          </a:p>
          <a:p>
            <a:endParaRPr lang="sv-FI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Rektangel 5"/>
          <p:cNvSpPr/>
          <p:nvPr/>
        </p:nvSpPr>
        <p:spPr>
          <a:xfrm>
            <a:off x="1892787" y="5118130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Rektangel 6"/>
          <p:cNvSpPr/>
          <p:nvPr/>
        </p:nvSpPr>
        <p:spPr>
          <a:xfrm>
            <a:off x="1892787" y="4509120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5750" y="2132856"/>
            <a:ext cx="8229600" cy="3240360"/>
          </a:xfrm>
        </p:spPr>
        <p:txBody>
          <a:bodyPr/>
          <a:lstStyle/>
          <a:p>
            <a:r>
              <a:rPr lang="sv-FI" dirty="0" smtClean="0"/>
              <a:t>Tack och på återseende!</a:t>
            </a:r>
          </a:p>
          <a:p>
            <a:r>
              <a:rPr lang="sv-FI" i="1" dirty="0" err="1" smtClean="0"/>
              <a:t>Kiitos</a:t>
            </a:r>
            <a:r>
              <a:rPr lang="sv-FI" i="1" dirty="0" smtClean="0"/>
              <a:t> ja </a:t>
            </a:r>
            <a:r>
              <a:rPr lang="sv-FI" i="1" dirty="0" err="1" smtClean="0"/>
              <a:t>näkemiin</a:t>
            </a:r>
            <a:r>
              <a:rPr lang="sv-FI" i="1" dirty="0" smtClean="0"/>
              <a:t>!</a:t>
            </a:r>
          </a:p>
          <a:p>
            <a:endParaRPr lang="sv-FI" dirty="0"/>
          </a:p>
          <a:p>
            <a:r>
              <a:rPr lang="sv-FI" sz="3600" dirty="0" smtClean="0">
                <a:latin typeface="Freestyle Script" pitchFamily="66" charset="0"/>
              </a:rPr>
              <a:t>Eva-Marie</a:t>
            </a:r>
          </a:p>
          <a:p>
            <a:endParaRPr lang="sv-FI" sz="3600" dirty="0" smtClean="0">
              <a:latin typeface="Freestyle Script" pitchFamily="66" charset="0"/>
            </a:endParaRPr>
          </a:p>
          <a:p>
            <a:r>
              <a:rPr lang="sv-FI" sz="2000" dirty="0"/>
              <a:t>e</a:t>
            </a:r>
            <a:r>
              <a:rPr lang="sv-FI" sz="2000" dirty="0" smtClean="0"/>
              <a:t>va-marie.backnas@kulturosterbotten.fi</a:t>
            </a:r>
            <a:endParaRPr lang="sv-FI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F66C5-7A07-4F4B-B5BA-18FF194646DD}" type="datetime1">
              <a:rPr lang="sv-FI" smtClean="0"/>
              <a:t>10.9.2012</a:t>
            </a:fld>
            <a:endParaRPr lang="sv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538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sv-FI" b="1" dirty="0" smtClean="0"/>
              <a:t>Projektet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1.4 2010-31.12 2012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Projektägare:</a:t>
            </a:r>
          </a:p>
          <a:p>
            <a:pPr algn="l"/>
            <a:r>
              <a:rPr lang="sv-FI" dirty="0" err="1" smtClean="0"/>
              <a:t>KulturÖsterbotten</a:t>
            </a:r>
            <a:endParaRPr lang="sv-FI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Finansiärer:</a:t>
            </a:r>
          </a:p>
          <a:p>
            <a:pPr algn="l"/>
            <a:r>
              <a:rPr lang="sv-FI" dirty="0" smtClean="0"/>
              <a:t>Österbottens förbund, Svenska kulturfonden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Samarbetspartner:</a:t>
            </a:r>
          </a:p>
          <a:p>
            <a:pPr algn="l"/>
            <a:r>
              <a:rPr lang="sv-FI" dirty="0" smtClean="0"/>
              <a:t>Österbottens museum</a:t>
            </a:r>
          </a:p>
          <a:p>
            <a:pPr algn="l"/>
            <a:endParaRPr lang="sv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sv-FI" b="1" i="1" dirty="0" err="1" smtClean="0"/>
              <a:t>Hanke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smtClean="0"/>
              <a:t>1.4.2010-31.12.2012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Hankeomistaja</a:t>
            </a:r>
            <a:r>
              <a:rPr lang="sv-FI" i="1" dirty="0" smtClean="0"/>
              <a:t>:</a:t>
            </a:r>
          </a:p>
          <a:p>
            <a:pPr algn="l"/>
            <a:r>
              <a:rPr lang="sv-FI" i="1" dirty="0" err="1" smtClean="0"/>
              <a:t>KulturÖsterbotten</a:t>
            </a:r>
            <a:endParaRPr lang="sv-FI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Rahoittajat</a:t>
            </a:r>
            <a:r>
              <a:rPr lang="sv-FI" i="1" dirty="0" smtClean="0"/>
              <a:t>: </a:t>
            </a:r>
          </a:p>
          <a:p>
            <a:pPr algn="l"/>
            <a:r>
              <a:rPr lang="sv-FI" i="1" dirty="0" err="1" smtClean="0"/>
              <a:t>Pohjanmaan</a:t>
            </a:r>
            <a:r>
              <a:rPr lang="sv-FI" i="1" dirty="0" smtClean="0"/>
              <a:t> </a:t>
            </a:r>
            <a:r>
              <a:rPr lang="sv-FI" i="1" dirty="0" err="1" smtClean="0"/>
              <a:t>liitto</a:t>
            </a:r>
            <a:r>
              <a:rPr lang="sv-FI" i="1" dirty="0" smtClean="0"/>
              <a:t>,   Svenska kulturfonden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Yhteistyötaho</a:t>
            </a:r>
            <a:r>
              <a:rPr lang="sv-FI" i="1" dirty="0" smtClean="0"/>
              <a:t>:</a:t>
            </a:r>
          </a:p>
          <a:p>
            <a:pPr algn="l"/>
            <a:r>
              <a:rPr lang="sv-FI" i="1" dirty="0" err="1" smtClean="0"/>
              <a:t>Pohjanmaan</a:t>
            </a:r>
            <a:r>
              <a:rPr lang="sv-FI" i="1" dirty="0" smtClean="0"/>
              <a:t> </a:t>
            </a:r>
            <a:r>
              <a:rPr lang="sv-FI" i="1" dirty="0" err="1" smtClean="0"/>
              <a:t>museo</a:t>
            </a:r>
            <a:endParaRPr lang="sv-FI" i="1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94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 algn="l"/>
            <a:r>
              <a:rPr lang="sv-FI" b="1" dirty="0" smtClean="0"/>
              <a:t>Målsättningar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att finna nya former för samarbete mellan </a:t>
            </a:r>
            <a:r>
              <a:rPr lang="sv-FI" dirty="0" smtClean="0"/>
              <a:t>museerna</a:t>
            </a:r>
            <a:endParaRPr lang="sv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 algn="l"/>
            <a:r>
              <a:rPr lang="sv-FI" b="1" i="1" dirty="0" err="1" smtClean="0"/>
              <a:t>Tavoitteet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löytää</a:t>
            </a:r>
            <a:r>
              <a:rPr lang="sv-FI" i="1" dirty="0" smtClean="0"/>
              <a:t> </a:t>
            </a:r>
            <a:r>
              <a:rPr lang="sv-FI" i="1" dirty="0" err="1" smtClean="0"/>
              <a:t>uusia</a:t>
            </a:r>
            <a:r>
              <a:rPr lang="sv-FI" i="1" dirty="0" smtClean="0"/>
              <a:t> </a:t>
            </a:r>
            <a:r>
              <a:rPr lang="sv-FI" i="1" dirty="0" err="1" smtClean="0"/>
              <a:t>yhteistyömuotoja</a:t>
            </a:r>
            <a:r>
              <a:rPr lang="sv-FI" i="1" dirty="0" smtClean="0"/>
              <a:t> </a:t>
            </a:r>
            <a:r>
              <a:rPr lang="sv-FI" i="1" dirty="0" err="1" smtClean="0"/>
              <a:t>museoiden</a:t>
            </a:r>
            <a:r>
              <a:rPr lang="sv-FI" i="1" dirty="0" smtClean="0"/>
              <a:t> </a:t>
            </a:r>
            <a:r>
              <a:rPr lang="sv-FI" i="1" dirty="0" err="1" smtClean="0"/>
              <a:t>välillä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540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 algn="l"/>
            <a:r>
              <a:rPr lang="sv-FI" b="1" dirty="0" smtClean="0"/>
              <a:t>Målsättningar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att finna nya former för samarbete mellan museerna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att finna nya kreativa idéer och lösningar för mindre </a:t>
            </a:r>
            <a:r>
              <a:rPr lang="sv-FI" dirty="0" smtClean="0"/>
              <a:t>museer</a:t>
            </a:r>
            <a:endParaRPr lang="sv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 algn="l"/>
            <a:r>
              <a:rPr lang="sv-FI" b="1" i="1" dirty="0" err="1" smtClean="0"/>
              <a:t>Tavoitteet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löytää</a:t>
            </a:r>
            <a:r>
              <a:rPr lang="sv-FI" i="1" dirty="0" smtClean="0"/>
              <a:t> </a:t>
            </a:r>
            <a:r>
              <a:rPr lang="sv-FI" i="1" dirty="0" err="1" smtClean="0"/>
              <a:t>uusia</a:t>
            </a:r>
            <a:r>
              <a:rPr lang="sv-FI" i="1" dirty="0" smtClean="0"/>
              <a:t> </a:t>
            </a:r>
            <a:r>
              <a:rPr lang="sv-FI" i="1" dirty="0" err="1" smtClean="0"/>
              <a:t>yhteistyömuotoja</a:t>
            </a:r>
            <a:r>
              <a:rPr lang="sv-FI" i="1" dirty="0" smtClean="0"/>
              <a:t> </a:t>
            </a:r>
            <a:r>
              <a:rPr lang="sv-FI" i="1" dirty="0" err="1" smtClean="0"/>
              <a:t>museoiden</a:t>
            </a:r>
            <a:r>
              <a:rPr lang="sv-FI" i="1" dirty="0" smtClean="0"/>
              <a:t> </a:t>
            </a:r>
            <a:r>
              <a:rPr lang="sv-FI" i="1" dirty="0" err="1" smtClean="0"/>
              <a:t>välillä</a:t>
            </a:r>
            <a:endParaRPr lang="sv-FI" i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löytää</a:t>
            </a:r>
            <a:r>
              <a:rPr lang="sv-FI" i="1" dirty="0" smtClean="0"/>
              <a:t> </a:t>
            </a:r>
            <a:r>
              <a:rPr lang="sv-FI" i="1" dirty="0" err="1" smtClean="0"/>
              <a:t>uusia</a:t>
            </a:r>
            <a:r>
              <a:rPr lang="sv-FI" i="1" dirty="0" smtClean="0"/>
              <a:t> </a:t>
            </a:r>
            <a:r>
              <a:rPr lang="sv-FI" i="1" dirty="0" err="1" smtClean="0"/>
              <a:t>luovia</a:t>
            </a:r>
            <a:r>
              <a:rPr lang="sv-FI" i="1" dirty="0" smtClean="0"/>
              <a:t> </a:t>
            </a:r>
            <a:r>
              <a:rPr lang="sv-FI" i="1" dirty="0" err="1" smtClean="0"/>
              <a:t>ideoita</a:t>
            </a:r>
            <a:r>
              <a:rPr lang="sv-FI" i="1" dirty="0" smtClean="0"/>
              <a:t> ja </a:t>
            </a:r>
            <a:r>
              <a:rPr lang="sv-FI" i="1" dirty="0" err="1" smtClean="0"/>
              <a:t>ratkaisuja</a:t>
            </a:r>
            <a:r>
              <a:rPr lang="sv-FI" i="1" dirty="0" smtClean="0"/>
              <a:t> </a:t>
            </a:r>
            <a:r>
              <a:rPr lang="sv-FI" i="1" dirty="0" err="1" smtClean="0"/>
              <a:t>museoiden</a:t>
            </a:r>
            <a:r>
              <a:rPr lang="sv-FI" i="1" dirty="0" smtClean="0"/>
              <a:t> </a:t>
            </a:r>
            <a:r>
              <a:rPr lang="sv-FI" i="1" dirty="0" err="1" smtClean="0"/>
              <a:t>toiminnan</a:t>
            </a:r>
            <a:r>
              <a:rPr lang="sv-FI" i="1" dirty="0"/>
              <a:t> </a:t>
            </a:r>
            <a:r>
              <a:rPr lang="sv-FI" i="1" dirty="0" err="1" smtClean="0"/>
              <a:t>parantamiseen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064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 algn="l"/>
            <a:r>
              <a:rPr lang="sv-FI" b="1" dirty="0" smtClean="0"/>
              <a:t>Målsättningar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att finna nya former för samarbete mellan museerna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att finna nya kreativa idéer och lösningar för mindre museer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FI" dirty="0" smtClean="0"/>
              <a:t>att utveckla nya former av samarbete mellan museer, skolor och föreningar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 algn="l"/>
            <a:r>
              <a:rPr lang="sv-FI" b="1" i="1" dirty="0" err="1" smtClean="0"/>
              <a:t>Tavoitteet</a:t>
            </a:r>
            <a:endParaRPr lang="sv-FI" b="1" i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löytää</a:t>
            </a:r>
            <a:r>
              <a:rPr lang="sv-FI" i="1" dirty="0" smtClean="0"/>
              <a:t> </a:t>
            </a:r>
            <a:r>
              <a:rPr lang="sv-FI" i="1" dirty="0" err="1" smtClean="0"/>
              <a:t>uusia</a:t>
            </a:r>
            <a:r>
              <a:rPr lang="sv-FI" i="1" dirty="0" smtClean="0"/>
              <a:t> </a:t>
            </a:r>
            <a:r>
              <a:rPr lang="sv-FI" i="1" dirty="0" err="1" smtClean="0"/>
              <a:t>yhteistyömuotoja</a:t>
            </a:r>
            <a:r>
              <a:rPr lang="sv-FI" i="1" dirty="0" smtClean="0"/>
              <a:t> </a:t>
            </a:r>
            <a:r>
              <a:rPr lang="sv-FI" i="1" dirty="0" err="1" smtClean="0"/>
              <a:t>museoiden</a:t>
            </a:r>
            <a:r>
              <a:rPr lang="sv-FI" i="1" dirty="0" smtClean="0"/>
              <a:t> </a:t>
            </a:r>
            <a:r>
              <a:rPr lang="sv-FI" i="1" dirty="0" err="1" smtClean="0"/>
              <a:t>välillä</a:t>
            </a:r>
            <a:endParaRPr lang="sv-FI" i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löytää</a:t>
            </a:r>
            <a:r>
              <a:rPr lang="sv-FI" i="1" dirty="0" smtClean="0"/>
              <a:t> </a:t>
            </a:r>
            <a:r>
              <a:rPr lang="sv-FI" i="1" dirty="0" err="1" smtClean="0"/>
              <a:t>uusia</a:t>
            </a:r>
            <a:r>
              <a:rPr lang="sv-FI" i="1" dirty="0" smtClean="0"/>
              <a:t> </a:t>
            </a:r>
            <a:r>
              <a:rPr lang="sv-FI" i="1" dirty="0" err="1" smtClean="0"/>
              <a:t>luovia</a:t>
            </a:r>
            <a:r>
              <a:rPr lang="sv-FI" i="1" dirty="0" smtClean="0"/>
              <a:t> </a:t>
            </a:r>
            <a:r>
              <a:rPr lang="sv-FI" i="1" dirty="0" err="1" smtClean="0"/>
              <a:t>ideoita</a:t>
            </a:r>
            <a:r>
              <a:rPr lang="sv-FI" i="1" dirty="0" smtClean="0"/>
              <a:t> ja </a:t>
            </a:r>
            <a:r>
              <a:rPr lang="sv-FI" i="1" dirty="0" err="1" smtClean="0"/>
              <a:t>ratkaisuja</a:t>
            </a:r>
            <a:r>
              <a:rPr lang="sv-FI" i="1" dirty="0" smtClean="0"/>
              <a:t> </a:t>
            </a:r>
            <a:r>
              <a:rPr lang="sv-FI" i="1" dirty="0" err="1" smtClean="0"/>
              <a:t>museoiden</a:t>
            </a:r>
            <a:r>
              <a:rPr lang="sv-FI" i="1" dirty="0" smtClean="0"/>
              <a:t> </a:t>
            </a:r>
            <a:r>
              <a:rPr lang="sv-FI" i="1" dirty="0" err="1" smtClean="0"/>
              <a:t>toiminnan</a:t>
            </a:r>
            <a:r>
              <a:rPr lang="sv-FI" i="1" dirty="0"/>
              <a:t> </a:t>
            </a:r>
            <a:r>
              <a:rPr lang="sv-FI" i="1" dirty="0" err="1" smtClean="0"/>
              <a:t>parantamiseen</a:t>
            </a:r>
            <a:endParaRPr lang="sv-FI" i="1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sv-FI" i="1" dirty="0" err="1" smtClean="0"/>
              <a:t>kehittää</a:t>
            </a:r>
            <a:r>
              <a:rPr lang="sv-FI" i="1" dirty="0" smtClean="0"/>
              <a:t> </a:t>
            </a:r>
            <a:r>
              <a:rPr lang="sv-FI" i="1" dirty="0" err="1" smtClean="0"/>
              <a:t>uusia</a:t>
            </a:r>
            <a:r>
              <a:rPr lang="sv-FI" i="1" dirty="0" smtClean="0"/>
              <a:t> </a:t>
            </a:r>
            <a:r>
              <a:rPr lang="sv-FI" i="1" dirty="0" err="1" smtClean="0"/>
              <a:t>yhteistyömuotoja</a:t>
            </a:r>
            <a:r>
              <a:rPr lang="sv-FI" i="1" dirty="0" smtClean="0"/>
              <a:t> </a:t>
            </a:r>
            <a:r>
              <a:rPr lang="sv-FI" i="1" dirty="0" err="1" smtClean="0"/>
              <a:t>museoiden</a:t>
            </a:r>
            <a:r>
              <a:rPr lang="sv-FI" i="1" dirty="0" smtClean="0"/>
              <a:t>, </a:t>
            </a:r>
            <a:r>
              <a:rPr lang="sv-FI" i="1" dirty="0" err="1" smtClean="0"/>
              <a:t>koulujen</a:t>
            </a:r>
            <a:r>
              <a:rPr lang="sv-FI" i="1" dirty="0" smtClean="0"/>
              <a:t> ja </a:t>
            </a:r>
            <a:r>
              <a:rPr lang="sv-FI" i="1" dirty="0" err="1" smtClean="0"/>
              <a:t>yhdistysten</a:t>
            </a:r>
            <a:r>
              <a:rPr lang="sv-FI" i="1" dirty="0" smtClean="0"/>
              <a:t> </a:t>
            </a:r>
            <a:r>
              <a:rPr lang="sv-FI" i="1" dirty="0" err="1" smtClean="0"/>
              <a:t>välillä</a:t>
            </a:r>
            <a:endParaRPr lang="sv-FI" i="1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7B194-0298-49D5-9B85-F2749219E4F4}" type="datetime1">
              <a:rPr lang="sv-FI" smtClean="0"/>
              <a:t>10.9.2012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190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FI" dirty="0" smtClean="0"/>
              <a:t>PÅSTÅENDE / VÄITE 1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700862" cy="3567122"/>
          </a:xfrm>
        </p:spPr>
        <p:txBody>
          <a:bodyPr/>
          <a:lstStyle/>
          <a:p>
            <a:endParaRPr lang="sv-FI" dirty="0" smtClean="0"/>
          </a:p>
          <a:p>
            <a:r>
              <a:rPr lang="sv-FI" dirty="0" smtClean="0"/>
              <a:t>Jag har hört talas om det här projektet förr!</a:t>
            </a:r>
          </a:p>
          <a:p>
            <a:r>
              <a:rPr lang="sv-FI" i="1" dirty="0" err="1" smtClean="0"/>
              <a:t>Olen</a:t>
            </a:r>
            <a:r>
              <a:rPr lang="sv-FI" i="1" dirty="0" smtClean="0"/>
              <a:t> </a:t>
            </a:r>
            <a:r>
              <a:rPr lang="sv-FI" i="1" dirty="0" err="1" smtClean="0"/>
              <a:t>kuullut</a:t>
            </a:r>
            <a:r>
              <a:rPr lang="sv-FI" i="1" dirty="0" smtClean="0"/>
              <a:t> </a:t>
            </a:r>
            <a:r>
              <a:rPr lang="sv-FI" i="1" dirty="0" err="1" smtClean="0"/>
              <a:t>tästä</a:t>
            </a:r>
            <a:r>
              <a:rPr lang="sv-FI" i="1" dirty="0" smtClean="0"/>
              <a:t> </a:t>
            </a:r>
            <a:r>
              <a:rPr lang="sv-FI" i="1" dirty="0" err="1" smtClean="0"/>
              <a:t>hankkeesta</a:t>
            </a:r>
            <a:r>
              <a:rPr lang="sv-FI" i="1" dirty="0" smtClean="0"/>
              <a:t> </a:t>
            </a:r>
            <a:r>
              <a:rPr lang="sv-FI" i="1" dirty="0" err="1" smtClean="0"/>
              <a:t>ennen</a:t>
            </a:r>
            <a:r>
              <a:rPr lang="sv-FI" i="1" dirty="0" smtClean="0"/>
              <a:t>!</a:t>
            </a:r>
            <a:endParaRPr lang="sv-FI" i="1" dirty="0" smtClean="0"/>
          </a:p>
          <a:p>
            <a:r>
              <a:rPr lang="sv-FI" dirty="0" smtClean="0"/>
              <a:t>	</a:t>
            </a:r>
          </a:p>
          <a:p>
            <a:r>
              <a:rPr lang="sv-FI" dirty="0"/>
              <a:t>	</a:t>
            </a:r>
            <a:r>
              <a:rPr lang="sv-FI" dirty="0" smtClean="0"/>
              <a:t>Ja/</a:t>
            </a:r>
            <a:r>
              <a:rPr lang="sv-FI" dirty="0" err="1" smtClean="0"/>
              <a:t>Kyllä</a:t>
            </a:r>
            <a:endParaRPr lang="sv-FI" dirty="0" smtClean="0"/>
          </a:p>
          <a:p>
            <a:r>
              <a:rPr lang="sv-FI" dirty="0" smtClean="0"/>
              <a:t>	Nej/</a:t>
            </a:r>
            <a:r>
              <a:rPr lang="sv-FI" dirty="0" err="1" smtClean="0"/>
              <a:t>Ei</a:t>
            </a:r>
            <a:endParaRPr lang="sv-FI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DDB3E-567F-4233-AED5-13830AAA5205}" type="datetime1">
              <a:rPr lang="sv-FI" smtClean="0"/>
              <a:t>10.9.2012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FI" smtClean="0"/>
              <a:t>KulturÖsterbotten/ Eva-Marie </a:t>
            </a:r>
            <a:endParaRPr lang="sv-FI" dirty="0"/>
          </a:p>
        </p:txBody>
      </p:sp>
      <p:sp>
        <p:nvSpPr>
          <p:cNvPr id="6" name="Rektangel 5"/>
          <p:cNvSpPr/>
          <p:nvPr/>
        </p:nvSpPr>
        <p:spPr>
          <a:xfrm>
            <a:off x="1115616" y="4149080"/>
            <a:ext cx="64807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rgbClr val="00B05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15616" y="4733528"/>
            <a:ext cx="64807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720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KO_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PP_KO_TEMA</Template>
  <TotalTime>2741</TotalTime>
  <Words>1083</Words>
  <Application>Microsoft Office PowerPoint</Application>
  <PresentationFormat>Bildspel på skärmen (4:3)</PresentationFormat>
  <Paragraphs>406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48" baseType="lpstr">
      <vt:lpstr>PP_KO_TEMA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PÅSTÅENDE / VÄITE 1</vt:lpstr>
      <vt:lpstr>PowerPoint-presentation</vt:lpstr>
      <vt:lpstr>PowerPoint-presentation</vt:lpstr>
      <vt:lpstr>PowerPoint-presentation</vt:lpstr>
      <vt:lpstr>PÅSTÅENDE / VÄITE 2</vt:lpstr>
      <vt:lpstr>PowerPoint-presentation</vt:lpstr>
      <vt:lpstr>PowerPoint-presentation</vt:lpstr>
      <vt:lpstr>PowerPoint-presentation</vt:lpstr>
      <vt:lpstr>PowerPoint-presentation</vt:lpstr>
      <vt:lpstr>PÅSTÅENDE / VÄITE 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PÅSTÅENDE / VÄITE 4</vt:lpstr>
      <vt:lpstr>PowerPoint-presentation</vt:lpstr>
      <vt:lpstr>PowerPoint-presentation</vt:lpstr>
      <vt:lpstr>PowerPoint-presentation</vt:lpstr>
      <vt:lpstr>PÅSTÅENDE / VÄITE 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PÅSTÅENDE / VÄITE 6</vt:lpstr>
      <vt:lpstr>PÅSTÅENDE / VÄITE 7</vt:lpstr>
      <vt:lpstr>PÅSTÅENDE / VÄITE 8</vt:lpstr>
      <vt:lpstr>PÅSTÅENDE / VÄITE  9</vt:lpstr>
      <vt:lpstr>PowerPoint-presentation</vt:lpstr>
    </vt:vector>
  </TitlesOfParts>
  <Company>Svenska yrkesinstitutet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</dc:creator>
  <cp:lastModifiedBy>ya</cp:lastModifiedBy>
  <cp:revision>186</cp:revision>
  <dcterms:created xsi:type="dcterms:W3CDTF">2010-01-25T12:52:19Z</dcterms:created>
  <dcterms:modified xsi:type="dcterms:W3CDTF">2012-09-10T09:48:19Z</dcterms:modified>
</cp:coreProperties>
</file>